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95" r:id="rId2"/>
    <p:sldId id="259" r:id="rId3"/>
    <p:sldId id="291" r:id="rId4"/>
    <p:sldId id="262" r:id="rId5"/>
    <p:sldId id="263" r:id="rId6"/>
    <p:sldId id="264" r:id="rId7"/>
    <p:sldId id="265" r:id="rId8"/>
    <p:sldId id="266" r:id="rId9"/>
    <p:sldId id="297" r:id="rId10"/>
    <p:sldId id="285" r:id="rId11"/>
    <p:sldId id="298" r:id="rId12"/>
    <p:sldId id="299" r:id="rId13"/>
    <p:sldId id="300" r:id="rId14"/>
    <p:sldId id="286" r:id="rId15"/>
    <p:sldId id="293" r:id="rId16"/>
    <p:sldId id="288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3435" autoAdjust="0"/>
    <p:restoredTop sz="94660"/>
  </p:normalViewPr>
  <p:slideViewPr>
    <p:cSldViewPr>
      <p:cViewPr>
        <p:scale>
          <a:sx n="75" d="100"/>
          <a:sy n="75" d="100"/>
        </p:scale>
        <p:origin x="-40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4AEB3-7CFB-4B68-994A-89E57E0CCB44}" type="datetimeFigureOut">
              <a:rPr lang="en-US" smtClean="0"/>
              <a:pPr/>
              <a:t>2/4/2015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091659-1EC5-4310-8FE5-D8F54E7844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E9B014-27E0-4DEB-B1CC-9E5978020580}" type="slidenum">
              <a:rPr lang="en-US"/>
              <a:pPr/>
              <a:t>9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C2E5F9-17CB-48FE-A8F6-C3B61DA6B6F2}" type="slidenum">
              <a:rPr lang="en-US"/>
              <a:pPr/>
              <a:t>11</a:t>
            </a:fld>
            <a:endParaRPr lang="en-US"/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C30CE1-0CF9-4452-9513-CBA83C93B854}" type="slidenum">
              <a:rPr lang="en-US"/>
              <a:pPr/>
              <a:t>12</a:t>
            </a:fld>
            <a:endParaRPr lang="en-US"/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E5882E-B9A4-4A9E-8A35-5E9D280CA428}" type="slidenum">
              <a:rPr lang="en-US"/>
              <a:pPr/>
              <a:t>13</a:t>
            </a:fld>
            <a:endParaRPr lang="en-US"/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2C055-9364-4838-86D1-B4CF0AD5A1E3}" type="datetimeFigureOut">
              <a:rPr lang="en-US" smtClean="0"/>
              <a:pPr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85858-215B-4C38-81ED-CED5ACFFA0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2C055-9364-4838-86D1-B4CF0AD5A1E3}" type="datetimeFigureOut">
              <a:rPr lang="en-US" smtClean="0"/>
              <a:pPr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85858-215B-4C38-81ED-CED5ACFFA0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2C055-9364-4838-86D1-B4CF0AD5A1E3}" type="datetimeFigureOut">
              <a:rPr lang="en-US" smtClean="0"/>
              <a:pPr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85858-215B-4C38-81ED-CED5ACFFA0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2C055-9364-4838-86D1-B4CF0AD5A1E3}" type="datetimeFigureOut">
              <a:rPr lang="en-US" smtClean="0"/>
              <a:pPr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85858-215B-4C38-81ED-CED5ACFFA0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2C055-9364-4838-86D1-B4CF0AD5A1E3}" type="datetimeFigureOut">
              <a:rPr lang="en-US" smtClean="0"/>
              <a:pPr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85858-215B-4C38-81ED-CED5ACFFA0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2C055-9364-4838-86D1-B4CF0AD5A1E3}" type="datetimeFigureOut">
              <a:rPr lang="en-US" smtClean="0"/>
              <a:pPr/>
              <a:t>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85858-215B-4C38-81ED-CED5ACFFA0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2C055-9364-4838-86D1-B4CF0AD5A1E3}" type="datetimeFigureOut">
              <a:rPr lang="en-US" smtClean="0"/>
              <a:pPr/>
              <a:t>2/4/2015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85858-215B-4C38-81ED-CED5ACFFA0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2C055-9364-4838-86D1-B4CF0AD5A1E3}" type="datetimeFigureOut">
              <a:rPr lang="en-US" smtClean="0"/>
              <a:pPr/>
              <a:t>2/4/2015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85858-215B-4C38-81ED-CED5ACFFA0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2C055-9364-4838-86D1-B4CF0AD5A1E3}" type="datetimeFigureOut">
              <a:rPr lang="en-US" smtClean="0"/>
              <a:pPr/>
              <a:t>2/4/2015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85858-215B-4C38-81ED-CED5ACFFA0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2C055-9364-4838-86D1-B4CF0AD5A1E3}" type="datetimeFigureOut">
              <a:rPr lang="en-US" smtClean="0"/>
              <a:pPr/>
              <a:t>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85858-215B-4C38-81ED-CED5ACFFA0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2C055-9364-4838-86D1-B4CF0AD5A1E3}" type="datetimeFigureOut">
              <a:rPr lang="en-US" smtClean="0"/>
              <a:pPr/>
              <a:t>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85858-215B-4C38-81ED-CED5ACFFA0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2C055-9364-4838-86D1-B4CF0AD5A1E3}" type="datetimeFigureOut">
              <a:rPr lang="en-US" smtClean="0"/>
              <a:pPr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85858-215B-4C38-81ED-CED5ACFFA0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gif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gif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J02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19050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TIẾT 23. BÀI 19: </a:t>
            </a:r>
          </a:p>
          <a:p>
            <a:pPr algn="ctr"/>
            <a:r>
              <a:rPr lang="en-US" sz="4000" b="1" dirty="0" smtClean="0"/>
              <a:t>KHÍ ÁP VÀ GIÓ TRÊN TRÁI ĐẤT</a:t>
            </a:r>
            <a:endParaRPr lang="en-US" sz="4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" descr="C:\Documents and Settings\huycomf\My Documents\My Pictures\GVG\1434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8508" y="1311844"/>
            <a:ext cx="4513092" cy="5012756"/>
          </a:xfrm>
          <a:prstGeom prst="rect">
            <a:avLst/>
          </a:prstGeom>
          <a:noFill/>
        </p:spPr>
      </p:pic>
      <p:pic>
        <p:nvPicPr>
          <p:cNvPr id="7" name="Picture 4" descr="Untitled-3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52600"/>
            <a:ext cx="4572000" cy="4969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1066800" y="3276600"/>
            <a:ext cx="2650435" cy="1122680"/>
            <a:chOff x="192" y="1920"/>
            <a:chExt cx="1920" cy="816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 flipH="1" flipV="1">
              <a:off x="1824" y="2544"/>
              <a:ext cx="288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 flipH="1">
              <a:off x="192" y="1920"/>
              <a:ext cx="288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 flipH="1">
              <a:off x="480" y="1920"/>
              <a:ext cx="288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 flipH="1">
              <a:off x="816" y="1920"/>
              <a:ext cx="288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 flipH="1">
              <a:off x="1152" y="1920"/>
              <a:ext cx="288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 flipH="1">
              <a:off x="1488" y="1920"/>
              <a:ext cx="288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 flipH="1">
              <a:off x="1776" y="1920"/>
              <a:ext cx="288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 flipH="1" flipV="1">
              <a:off x="1488" y="2544"/>
              <a:ext cx="288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 flipH="1" flipV="1">
              <a:off x="1152" y="2544"/>
              <a:ext cx="288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5"/>
            <p:cNvSpPr>
              <a:spLocks noChangeShapeType="1"/>
            </p:cNvSpPr>
            <p:nvPr/>
          </p:nvSpPr>
          <p:spPr bwMode="auto">
            <a:xfrm flipH="1" flipV="1">
              <a:off x="816" y="2544"/>
              <a:ext cx="288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 flipH="1" flipV="1">
              <a:off x="528" y="2544"/>
              <a:ext cx="288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 flipH="1" flipV="1">
              <a:off x="192" y="2544"/>
              <a:ext cx="288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18"/>
          <p:cNvGrpSpPr>
            <a:grpSpLocks/>
          </p:cNvGrpSpPr>
          <p:nvPr/>
        </p:nvGrpSpPr>
        <p:grpSpPr bwMode="auto">
          <a:xfrm>
            <a:off x="1371600" y="2667000"/>
            <a:ext cx="2186609" cy="2438400"/>
            <a:chOff x="576" y="1488"/>
            <a:chExt cx="1584" cy="1728"/>
          </a:xfrm>
        </p:grpSpPr>
        <p:sp>
          <p:nvSpPr>
            <p:cNvPr id="22" name="Line 19"/>
            <p:cNvSpPr>
              <a:spLocks noChangeShapeType="1"/>
            </p:cNvSpPr>
            <p:nvPr/>
          </p:nvSpPr>
          <p:spPr bwMode="auto">
            <a:xfrm flipV="1">
              <a:off x="1872" y="1488"/>
              <a:ext cx="240" cy="192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0"/>
            <p:cNvSpPr>
              <a:spLocks noChangeShapeType="1"/>
            </p:cNvSpPr>
            <p:nvPr/>
          </p:nvSpPr>
          <p:spPr bwMode="auto">
            <a:xfrm flipV="1">
              <a:off x="1536" y="1488"/>
              <a:ext cx="240" cy="192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21"/>
            <p:cNvSpPr>
              <a:spLocks noChangeShapeType="1"/>
            </p:cNvSpPr>
            <p:nvPr/>
          </p:nvSpPr>
          <p:spPr bwMode="auto">
            <a:xfrm flipV="1">
              <a:off x="1248" y="1488"/>
              <a:ext cx="240" cy="192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2"/>
            <p:cNvSpPr>
              <a:spLocks noChangeShapeType="1"/>
            </p:cNvSpPr>
            <p:nvPr/>
          </p:nvSpPr>
          <p:spPr bwMode="auto">
            <a:xfrm flipV="1">
              <a:off x="912" y="1488"/>
              <a:ext cx="240" cy="192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3"/>
            <p:cNvSpPr>
              <a:spLocks noChangeShapeType="1"/>
            </p:cNvSpPr>
            <p:nvPr/>
          </p:nvSpPr>
          <p:spPr bwMode="auto">
            <a:xfrm flipV="1">
              <a:off x="576" y="1488"/>
              <a:ext cx="240" cy="192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4"/>
            <p:cNvSpPr>
              <a:spLocks noChangeShapeType="1"/>
            </p:cNvSpPr>
            <p:nvPr/>
          </p:nvSpPr>
          <p:spPr bwMode="auto">
            <a:xfrm>
              <a:off x="1872" y="3024"/>
              <a:ext cx="288" cy="192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25"/>
            <p:cNvSpPr>
              <a:spLocks noChangeShapeType="1"/>
            </p:cNvSpPr>
            <p:nvPr/>
          </p:nvSpPr>
          <p:spPr bwMode="auto">
            <a:xfrm>
              <a:off x="1536" y="3024"/>
              <a:ext cx="288" cy="192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26"/>
            <p:cNvSpPr>
              <a:spLocks noChangeShapeType="1"/>
            </p:cNvSpPr>
            <p:nvPr/>
          </p:nvSpPr>
          <p:spPr bwMode="auto">
            <a:xfrm>
              <a:off x="1200" y="3024"/>
              <a:ext cx="288" cy="192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27"/>
            <p:cNvSpPr>
              <a:spLocks noChangeShapeType="1"/>
            </p:cNvSpPr>
            <p:nvPr/>
          </p:nvSpPr>
          <p:spPr bwMode="auto">
            <a:xfrm>
              <a:off x="912" y="3024"/>
              <a:ext cx="288" cy="192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28"/>
            <p:cNvSpPr>
              <a:spLocks noChangeShapeType="1"/>
            </p:cNvSpPr>
            <p:nvPr/>
          </p:nvSpPr>
          <p:spPr bwMode="auto">
            <a:xfrm>
              <a:off x="624" y="3024"/>
              <a:ext cx="288" cy="192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" name="Line 33"/>
          <p:cNvSpPr>
            <a:spLocks noChangeShapeType="1"/>
          </p:cNvSpPr>
          <p:nvPr/>
        </p:nvSpPr>
        <p:spPr bwMode="auto">
          <a:xfrm flipH="1">
            <a:off x="1981200" y="2240280"/>
            <a:ext cx="331304" cy="19812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" name="Line 34"/>
          <p:cNvSpPr>
            <a:spLocks noChangeShapeType="1"/>
          </p:cNvSpPr>
          <p:nvPr/>
        </p:nvSpPr>
        <p:spPr bwMode="auto">
          <a:xfrm flipH="1">
            <a:off x="2362200" y="2240280"/>
            <a:ext cx="331304" cy="19812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" name="Line 35"/>
          <p:cNvSpPr>
            <a:spLocks noChangeShapeType="1"/>
          </p:cNvSpPr>
          <p:nvPr/>
        </p:nvSpPr>
        <p:spPr bwMode="auto">
          <a:xfrm flipH="1">
            <a:off x="2743200" y="2240280"/>
            <a:ext cx="331304" cy="19812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" name="Line 37"/>
          <p:cNvSpPr>
            <a:spLocks noChangeShapeType="1"/>
          </p:cNvSpPr>
          <p:nvPr/>
        </p:nvSpPr>
        <p:spPr bwMode="auto">
          <a:xfrm flipH="1" flipV="1">
            <a:off x="2362200" y="5334000"/>
            <a:ext cx="265043" cy="19812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" name="Line 38"/>
          <p:cNvSpPr>
            <a:spLocks noChangeShapeType="1"/>
          </p:cNvSpPr>
          <p:nvPr/>
        </p:nvSpPr>
        <p:spPr bwMode="auto">
          <a:xfrm flipH="1" flipV="1">
            <a:off x="2057400" y="5334000"/>
            <a:ext cx="265043" cy="19812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" name="Line 41"/>
          <p:cNvSpPr>
            <a:spLocks noChangeShapeType="1"/>
          </p:cNvSpPr>
          <p:nvPr/>
        </p:nvSpPr>
        <p:spPr bwMode="auto">
          <a:xfrm flipH="1" flipV="1">
            <a:off x="2667000" y="5334000"/>
            <a:ext cx="265043" cy="19812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" name="Line 42"/>
          <p:cNvSpPr>
            <a:spLocks noChangeShapeType="1"/>
          </p:cNvSpPr>
          <p:nvPr/>
        </p:nvSpPr>
        <p:spPr bwMode="auto">
          <a:xfrm>
            <a:off x="3733800" y="3276600"/>
            <a:ext cx="0" cy="39624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" name="Line 50"/>
          <p:cNvSpPr>
            <a:spLocks noChangeShapeType="1"/>
          </p:cNvSpPr>
          <p:nvPr/>
        </p:nvSpPr>
        <p:spPr bwMode="auto">
          <a:xfrm flipH="1">
            <a:off x="3276600" y="3276600"/>
            <a:ext cx="397565" cy="26416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" name="Line 55"/>
          <p:cNvSpPr>
            <a:spLocks noChangeShapeType="1"/>
          </p:cNvSpPr>
          <p:nvPr/>
        </p:nvSpPr>
        <p:spPr bwMode="auto">
          <a:xfrm flipH="1" flipV="1">
            <a:off x="3352800" y="4155440"/>
            <a:ext cx="397565" cy="26416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" name="Line 56"/>
          <p:cNvSpPr>
            <a:spLocks noChangeShapeType="1"/>
          </p:cNvSpPr>
          <p:nvPr/>
        </p:nvSpPr>
        <p:spPr bwMode="auto">
          <a:xfrm flipV="1">
            <a:off x="3810000" y="4114800"/>
            <a:ext cx="0" cy="39624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" name="Freeform 52"/>
          <p:cNvSpPr>
            <a:spLocks/>
          </p:cNvSpPr>
          <p:nvPr/>
        </p:nvSpPr>
        <p:spPr bwMode="auto">
          <a:xfrm rot="3556396">
            <a:off x="5439798" y="4229465"/>
            <a:ext cx="497773" cy="57357"/>
          </a:xfrm>
          <a:custGeom>
            <a:avLst/>
            <a:gdLst>
              <a:gd name="T0" fmla="*/ 887413 w 384"/>
              <a:gd name="T1" fmla="*/ 153988 h 512"/>
              <a:gd name="T2" fmla="*/ 554633 w 384"/>
              <a:gd name="T3" fmla="*/ 24061 h 512"/>
              <a:gd name="T4" fmla="*/ 443707 w 384"/>
              <a:gd name="T5" fmla="*/ 9624 h 512"/>
              <a:gd name="T6" fmla="*/ 0 w 384"/>
              <a:gd name="T7" fmla="*/ 24061 h 512"/>
              <a:gd name="T8" fmla="*/ 0 60000 65536"/>
              <a:gd name="T9" fmla="*/ 0 60000 65536"/>
              <a:gd name="T10" fmla="*/ 0 60000 65536"/>
              <a:gd name="T11" fmla="*/ 0 60000 65536"/>
              <a:gd name="T12" fmla="*/ 0 w 384"/>
              <a:gd name="T13" fmla="*/ 0 h 512"/>
              <a:gd name="T14" fmla="*/ 384 w 384"/>
              <a:gd name="T15" fmla="*/ 512 h 5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4" h="512">
                <a:moveTo>
                  <a:pt x="384" y="512"/>
                </a:moveTo>
                <a:cubicBezTo>
                  <a:pt x="328" y="336"/>
                  <a:pt x="272" y="160"/>
                  <a:pt x="240" y="80"/>
                </a:cubicBezTo>
                <a:cubicBezTo>
                  <a:pt x="208" y="0"/>
                  <a:pt x="232" y="32"/>
                  <a:pt x="192" y="32"/>
                </a:cubicBezTo>
                <a:cubicBezTo>
                  <a:pt x="152" y="32"/>
                  <a:pt x="76" y="56"/>
                  <a:pt x="0" y="80"/>
                </a:cubicBezTo>
              </a:path>
            </a:pathLst>
          </a:custGeom>
          <a:noFill/>
          <a:ln w="63500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vi-VN"/>
          </a:p>
        </p:txBody>
      </p:sp>
      <p:sp>
        <p:nvSpPr>
          <p:cNvPr id="44" name="Freeform 52"/>
          <p:cNvSpPr>
            <a:spLocks/>
          </p:cNvSpPr>
          <p:nvPr/>
        </p:nvSpPr>
        <p:spPr bwMode="auto">
          <a:xfrm rot="19093537" flipV="1">
            <a:off x="5361960" y="3465117"/>
            <a:ext cx="494738" cy="131410"/>
          </a:xfrm>
          <a:custGeom>
            <a:avLst/>
            <a:gdLst>
              <a:gd name="T0" fmla="*/ 887413 w 384"/>
              <a:gd name="T1" fmla="*/ 153988 h 512"/>
              <a:gd name="T2" fmla="*/ 554633 w 384"/>
              <a:gd name="T3" fmla="*/ 24061 h 512"/>
              <a:gd name="T4" fmla="*/ 443707 w 384"/>
              <a:gd name="T5" fmla="*/ 9624 h 512"/>
              <a:gd name="T6" fmla="*/ 0 w 384"/>
              <a:gd name="T7" fmla="*/ 24061 h 512"/>
              <a:gd name="T8" fmla="*/ 0 60000 65536"/>
              <a:gd name="T9" fmla="*/ 0 60000 65536"/>
              <a:gd name="T10" fmla="*/ 0 60000 65536"/>
              <a:gd name="T11" fmla="*/ 0 60000 65536"/>
              <a:gd name="T12" fmla="*/ 0 w 384"/>
              <a:gd name="T13" fmla="*/ 0 h 512"/>
              <a:gd name="T14" fmla="*/ 384 w 384"/>
              <a:gd name="T15" fmla="*/ 512 h 5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4" h="512">
                <a:moveTo>
                  <a:pt x="384" y="512"/>
                </a:moveTo>
                <a:cubicBezTo>
                  <a:pt x="328" y="336"/>
                  <a:pt x="272" y="160"/>
                  <a:pt x="240" y="80"/>
                </a:cubicBezTo>
                <a:cubicBezTo>
                  <a:pt x="208" y="0"/>
                  <a:pt x="232" y="32"/>
                  <a:pt x="192" y="32"/>
                </a:cubicBezTo>
                <a:cubicBezTo>
                  <a:pt x="152" y="32"/>
                  <a:pt x="76" y="56"/>
                  <a:pt x="0" y="80"/>
                </a:cubicBezTo>
              </a:path>
            </a:pathLst>
          </a:custGeom>
          <a:noFill/>
          <a:ln w="63500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vi-VN"/>
          </a:p>
        </p:txBody>
      </p:sp>
      <p:sp>
        <p:nvSpPr>
          <p:cNvPr id="51" name="Freeform 52"/>
          <p:cNvSpPr>
            <a:spLocks/>
          </p:cNvSpPr>
          <p:nvPr/>
        </p:nvSpPr>
        <p:spPr bwMode="auto">
          <a:xfrm rot="7051914" flipV="1">
            <a:off x="6283624" y="2918271"/>
            <a:ext cx="547964" cy="68022"/>
          </a:xfrm>
          <a:custGeom>
            <a:avLst/>
            <a:gdLst>
              <a:gd name="T0" fmla="*/ 887413 w 384"/>
              <a:gd name="T1" fmla="*/ 153988 h 512"/>
              <a:gd name="T2" fmla="*/ 554633 w 384"/>
              <a:gd name="T3" fmla="*/ 24061 h 512"/>
              <a:gd name="T4" fmla="*/ 443707 w 384"/>
              <a:gd name="T5" fmla="*/ 9624 h 512"/>
              <a:gd name="T6" fmla="*/ 0 w 384"/>
              <a:gd name="T7" fmla="*/ 24061 h 512"/>
              <a:gd name="T8" fmla="*/ 0 60000 65536"/>
              <a:gd name="T9" fmla="*/ 0 60000 65536"/>
              <a:gd name="T10" fmla="*/ 0 60000 65536"/>
              <a:gd name="T11" fmla="*/ 0 60000 65536"/>
              <a:gd name="T12" fmla="*/ 0 w 384"/>
              <a:gd name="T13" fmla="*/ 0 h 512"/>
              <a:gd name="T14" fmla="*/ 384 w 384"/>
              <a:gd name="T15" fmla="*/ 512 h 5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4" h="512">
                <a:moveTo>
                  <a:pt x="384" y="512"/>
                </a:moveTo>
                <a:cubicBezTo>
                  <a:pt x="328" y="336"/>
                  <a:pt x="272" y="160"/>
                  <a:pt x="240" y="80"/>
                </a:cubicBezTo>
                <a:cubicBezTo>
                  <a:pt x="208" y="0"/>
                  <a:pt x="232" y="32"/>
                  <a:pt x="192" y="32"/>
                </a:cubicBezTo>
                <a:cubicBezTo>
                  <a:pt x="152" y="32"/>
                  <a:pt x="76" y="56"/>
                  <a:pt x="0" y="80"/>
                </a:cubicBezTo>
              </a:path>
            </a:pathLst>
          </a:custGeom>
          <a:noFill/>
          <a:ln w="63500">
            <a:solidFill>
              <a:srgbClr val="00B0F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vi-VN"/>
          </a:p>
        </p:txBody>
      </p:sp>
      <p:sp>
        <p:nvSpPr>
          <p:cNvPr id="52" name="Freeform 52"/>
          <p:cNvSpPr>
            <a:spLocks/>
          </p:cNvSpPr>
          <p:nvPr/>
        </p:nvSpPr>
        <p:spPr bwMode="auto">
          <a:xfrm rot="14683924">
            <a:off x="6344804" y="4707559"/>
            <a:ext cx="487981" cy="103454"/>
          </a:xfrm>
          <a:custGeom>
            <a:avLst/>
            <a:gdLst>
              <a:gd name="T0" fmla="*/ 887413 w 384"/>
              <a:gd name="T1" fmla="*/ 153988 h 512"/>
              <a:gd name="T2" fmla="*/ 554633 w 384"/>
              <a:gd name="T3" fmla="*/ 24061 h 512"/>
              <a:gd name="T4" fmla="*/ 443707 w 384"/>
              <a:gd name="T5" fmla="*/ 9624 h 512"/>
              <a:gd name="T6" fmla="*/ 0 w 384"/>
              <a:gd name="T7" fmla="*/ 24061 h 512"/>
              <a:gd name="T8" fmla="*/ 0 60000 65536"/>
              <a:gd name="T9" fmla="*/ 0 60000 65536"/>
              <a:gd name="T10" fmla="*/ 0 60000 65536"/>
              <a:gd name="T11" fmla="*/ 0 60000 65536"/>
              <a:gd name="T12" fmla="*/ 0 w 384"/>
              <a:gd name="T13" fmla="*/ 0 h 512"/>
              <a:gd name="T14" fmla="*/ 384 w 384"/>
              <a:gd name="T15" fmla="*/ 512 h 5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4" h="512">
                <a:moveTo>
                  <a:pt x="384" y="512"/>
                </a:moveTo>
                <a:cubicBezTo>
                  <a:pt x="328" y="336"/>
                  <a:pt x="272" y="160"/>
                  <a:pt x="240" y="80"/>
                </a:cubicBezTo>
                <a:cubicBezTo>
                  <a:pt x="208" y="0"/>
                  <a:pt x="232" y="32"/>
                  <a:pt x="192" y="32"/>
                </a:cubicBezTo>
                <a:cubicBezTo>
                  <a:pt x="152" y="32"/>
                  <a:pt x="76" y="56"/>
                  <a:pt x="0" y="80"/>
                </a:cubicBezTo>
              </a:path>
            </a:pathLst>
          </a:custGeom>
          <a:noFill/>
          <a:ln w="63500">
            <a:solidFill>
              <a:srgbClr val="00B0F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vi-VN"/>
          </a:p>
        </p:txBody>
      </p:sp>
      <p:sp>
        <p:nvSpPr>
          <p:cNvPr id="53" name="Freeform 52"/>
          <p:cNvSpPr>
            <a:spLocks/>
          </p:cNvSpPr>
          <p:nvPr/>
        </p:nvSpPr>
        <p:spPr bwMode="auto">
          <a:xfrm rot="3556396">
            <a:off x="6379933" y="5402281"/>
            <a:ext cx="497773" cy="57357"/>
          </a:xfrm>
          <a:custGeom>
            <a:avLst/>
            <a:gdLst>
              <a:gd name="T0" fmla="*/ 887413 w 384"/>
              <a:gd name="T1" fmla="*/ 153988 h 512"/>
              <a:gd name="T2" fmla="*/ 554633 w 384"/>
              <a:gd name="T3" fmla="*/ 24061 h 512"/>
              <a:gd name="T4" fmla="*/ 443707 w 384"/>
              <a:gd name="T5" fmla="*/ 9624 h 512"/>
              <a:gd name="T6" fmla="*/ 0 w 384"/>
              <a:gd name="T7" fmla="*/ 24061 h 512"/>
              <a:gd name="T8" fmla="*/ 0 60000 65536"/>
              <a:gd name="T9" fmla="*/ 0 60000 65536"/>
              <a:gd name="T10" fmla="*/ 0 60000 65536"/>
              <a:gd name="T11" fmla="*/ 0 60000 65536"/>
              <a:gd name="T12" fmla="*/ 0 w 384"/>
              <a:gd name="T13" fmla="*/ 0 h 512"/>
              <a:gd name="T14" fmla="*/ 384 w 384"/>
              <a:gd name="T15" fmla="*/ 512 h 5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4" h="512">
                <a:moveTo>
                  <a:pt x="384" y="512"/>
                </a:moveTo>
                <a:cubicBezTo>
                  <a:pt x="328" y="336"/>
                  <a:pt x="272" y="160"/>
                  <a:pt x="240" y="80"/>
                </a:cubicBezTo>
                <a:cubicBezTo>
                  <a:pt x="208" y="0"/>
                  <a:pt x="232" y="32"/>
                  <a:pt x="192" y="32"/>
                </a:cubicBezTo>
                <a:cubicBezTo>
                  <a:pt x="152" y="32"/>
                  <a:pt x="76" y="56"/>
                  <a:pt x="0" y="80"/>
                </a:cubicBezTo>
              </a:path>
            </a:pathLst>
          </a:custGeom>
          <a:noFill/>
          <a:ln w="63500">
            <a:solidFill>
              <a:schemeClr val="accent2">
                <a:lumMod val="75000"/>
              </a:schemeClr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vi-VN" b="1"/>
          </a:p>
        </p:txBody>
      </p:sp>
      <p:sp>
        <p:nvSpPr>
          <p:cNvPr id="54" name="Freeform 52"/>
          <p:cNvSpPr>
            <a:spLocks/>
          </p:cNvSpPr>
          <p:nvPr/>
        </p:nvSpPr>
        <p:spPr bwMode="auto">
          <a:xfrm rot="19093537" flipV="1">
            <a:off x="6457885" y="2226252"/>
            <a:ext cx="494738" cy="131410"/>
          </a:xfrm>
          <a:custGeom>
            <a:avLst/>
            <a:gdLst>
              <a:gd name="T0" fmla="*/ 887413 w 384"/>
              <a:gd name="T1" fmla="*/ 153988 h 512"/>
              <a:gd name="T2" fmla="*/ 554633 w 384"/>
              <a:gd name="T3" fmla="*/ 24061 h 512"/>
              <a:gd name="T4" fmla="*/ 443707 w 384"/>
              <a:gd name="T5" fmla="*/ 9624 h 512"/>
              <a:gd name="T6" fmla="*/ 0 w 384"/>
              <a:gd name="T7" fmla="*/ 24061 h 512"/>
              <a:gd name="T8" fmla="*/ 0 60000 65536"/>
              <a:gd name="T9" fmla="*/ 0 60000 65536"/>
              <a:gd name="T10" fmla="*/ 0 60000 65536"/>
              <a:gd name="T11" fmla="*/ 0 60000 65536"/>
              <a:gd name="T12" fmla="*/ 0 w 384"/>
              <a:gd name="T13" fmla="*/ 0 h 512"/>
              <a:gd name="T14" fmla="*/ 384 w 384"/>
              <a:gd name="T15" fmla="*/ 512 h 5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4" h="512">
                <a:moveTo>
                  <a:pt x="384" y="512"/>
                </a:moveTo>
                <a:cubicBezTo>
                  <a:pt x="328" y="336"/>
                  <a:pt x="272" y="160"/>
                  <a:pt x="240" y="80"/>
                </a:cubicBezTo>
                <a:cubicBezTo>
                  <a:pt x="208" y="0"/>
                  <a:pt x="232" y="32"/>
                  <a:pt x="192" y="32"/>
                </a:cubicBezTo>
                <a:cubicBezTo>
                  <a:pt x="152" y="32"/>
                  <a:pt x="76" y="56"/>
                  <a:pt x="0" y="80"/>
                </a:cubicBezTo>
              </a:path>
            </a:pathLst>
          </a:custGeom>
          <a:noFill/>
          <a:ln w="63500">
            <a:solidFill>
              <a:schemeClr val="accent2">
                <a:lumMod val="75000"/>
              </a:schemeClr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vi-VN" b="1"/>
          </a:p>
        </p:txBody>
      </p:sp>
      <p:sp>
        <p:nvSpPr>
          <p:cNvPr id="49" name="TextBox 48"/>
          <p:cNvSpPr txBox="1"/>
          <p:nvPr/>
        </p:nvSpPr>
        <p:spPr>
          <a:xfrm>
            <a:off x="457200" y="457200"/>
            <a:ext cx="762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loại</a:t>
            </a:r>
            <a:r>
              <a:rPr lang="en-US" sz="2800" dirty="0" smtClean="0"/>
              <a:t> </a:t>
            </a:r>
            <a:r>
              <a:rPr lang="en-US" sz="2800" dirty="0" err="1" smtClean="0"/>
              <a:t>gió</a:t>
            </a:r>
            <a:r>
              <a:rPr lang="en-US" sz="2800" dirty="0" smtClean="0"/>
              <a:t> </a:t>
            </a:r>
            <a:r>
              <a:rPr lang="en-US" sz="2800" dirty="0" err="1" smtClean="0"/>
              <a:t>chính</a:t>
            </a:r>
            <a:r>
              <a:rPr lang="en-US" sz="2800" dirty="0" smtClean="0"/>
              <a:t> </a:t>
            </a:r>
            <a:r>
              <a:rPr lang="en-US" sz="2800" dirty="0" err="1" smtClean="0"/>
              <a:t>trên</a:t>
            </a:r>
            <a:r>
              <a:rPr lang="en-US" sz="2800" dirty="0" smtClean="0"/>
              <a:t> </a:t>
            </a:r>
            <a:r>
              <a:rPr lang="en-US" sz="2800" dirty="0" err="1" smtClean="0"/>
              <a:t>Trái</a:t>
            </a:r>
            <a:r>
              <a:rPr lang="en-US" sz="2800" dirty="0" smtClean="0"/>
              <a:t> </a:t>
            </a:r>
            <a:r>
              <a:rPr lang="en-US" sz="2800" dirty="0" err="1" smtClean="0"/>
              <a:t>Đất</a:t>
            </a:r>
            <a:r>
              <a:rPr lang="en-US" sz="2800" dirty="0" smtClean="0"/>
              <a:t>?</a:t>
            </a:r>
          </a:p>
          <a:p>
            <a:pPr>
              <a:buFontTx/>
              <a:buChar char="-"/>
            </a:pPr>
            <a:r>
              <a:rPr lang="en-US" sz="2800" dirty="0" err="1" smtClean="0"/>
              <a:t>Phạm</a:t>
            </a:r>
            <a:r>
              <a:rPr lang="en-US" sz="2800" dirty="0" smtClean="0"/>
              <a:t> vi </a:t>
            </a:r>
            <a:r>
              <a:rPr lang="en-US" sz="2800" dirty="0" err="1" smtClean="0"/>
              <a:t>hoạt</a:t>
            </a:r>
            <a:r>
              <a:rPr lang="en-US" sz="2800" dirty="0" smtClean="0"/>
              <a:t> </a:t>
            </a:r>
            <a:r>
              <a:rPr lang="en-US" sz="2800" dirty="0" err="1" smtClean="0"/>
              <a:t>động</a:t>
            </a:r>
            <a:endParaRPr lang="en-US" sz="2800" dirty="0" smtClean="0"/>
          </a:p>
          <a:p>
            <a:pPr>
              <a:buFontTx/>
              <a:buChar char="-"/>
            </a:pPr>
            <a:r>
              <a:rPr lang="en-US" sz="2800" dirty="0" err="1" smtClean="0"/>
              <a:t>Hướng</a:t>
            </a:r>
            <a:r>
              <a:rPr lang="en-US" sz="2800" dirty="0" smtClean="0"/>
              <a:t> </a:t>
            </a:r>
            <a:r>
              <a:rPr lang="en-US" sz="2800" dirty="0" err="1" smtClean="0"/>
              <a:t>thổi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 bwMode="auto">
          <a:xfrm>
            <a:off x="533400" y="1828800"/>
            <a:ext cx="8229600" cy="3983038"/>
            <a:chOff x="288" y="1180"/>
            <a:chExt cx="5184" cy="2509"/>
          </a:xfrm>
        </p:grpSpPr>
        <p:sp>
          <p:nvSpPr>
            <p:cNvPr id="21507" name="AutoShape 3"/>
            <p:cNvSpPr>
              <a:spLocks noChangeAspect="1" noChangeArrowheads="1" noTextEdit="1"/>
            </p:cNvSpPr>
            <p:nvPr/>
          </p:nvSpPr>
          <p:spPr bwMode="auto">
            <a:xfrm>
              <a:off x="288" y="1180"/>
              <a:ext cx="5184" cy="2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1508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8" y="1180"/>
              <a:ext cx="5177" cy="2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970" y="3423"/>
              <a:ext cx="690" cy="216"/>
              <a:chOff x="1970" y="3423"/>
              <a:chExt cx="690" cy="216"/>
            </a:xfrm>
          </p:grpSpPr>
          <p:sp>
            <p:nvSpPr>
              <p:cNvPr id="21514" name="Rectangle 6"/>
              <p:cNvSpPr>
                <a:spLocks noChangeArrowheads="1"/>
              </p:cNvSpPr>
              <p:nvPr/>
            </p:nvSpPr>
            <p:spPr bwMode="auto">
              <a:xfrm>
                <a:off x="1970" y="3423"/>
                <a:ext cx="690" cy="21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15" name="Rectangle 7"/>
              <p:cNvSpPr>
                <a:spLocks noChangeArrowheads="1"/>
              </p:cNvSpPr>
              <p:nvPr/>
            </p:nvSpPr>
            <p:spPr bwMode="auto">
              <a:xfrm>
                <a:off x="1970" y="3423"/>
                <a:ext cx="690" cy="216"/>
              </a:xfrm>
              <a:prstGeom prst="rect">
                <a:avLst/>
              </a:prstGeom>
              <a:noFill/>
              <a:ln w="7938" cap="rnd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21510" name="Picture 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8" y="1180"/>
              <a:ext cx="5177" cy="2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1970" y="3423"/>
              <a:ext cx="690" cy="216"/>
              <a:chOff x="1970" y="3423"/>
              <a:chExt cx="690" cy="216"/>
            </a:xfrm>
          </p:grpSpPr>
          <p:sp>
            <p:nvSpPr>
              <p:cNvPr id="21512" name="Rectangle 10"/>
              <p:cNvSpPr>
                <a:spLocks noChangeArrowheads="1"/>
              </p:cNvSpPr>
              <p:nvPr/>
            </p:nvSpPr>
            <p:spPr bwMode="auto">
              <a:xfrm>
                <a:off x="1970" y="3423"/>
                <a:ext cx="690" cy="21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13" name="Rectangle 11"/>
              <p:cNvSpPr>
                <a:spLocks noChangeArrowheads="1"/>
              </p:cNvSpPr>
              <p:nvPr/>
            </p:nvSpPr>
            <p:spPr bwMode="auto">
              <a:xfrm>
                <a:off x="1970" y="3423"/>
                <a:ext cx="690" cy="216"/>
              </a:xfrm>
              <a:prstGeom prst="rect">
                <a:avLst/>
              </a:prstGeom>
              <a:noFill/>
              <a:ln w="7938" cap="rnd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Picture24"/>
          <p:cNvPicPr>
            <a:picLocks noChangeAspect="1" noChangeArrowheads="1"/>
          </p:cNvPicPr>
          <p:nvPr/>
        </p:nvPicPr>
        <p:blipFill>
          <a:blip r:embed="rId3"/>
          <a:srcRect t="6897" b="8046"/>
          <a:stretch>
            <a:fillRect/>
          </a:stretch>
        </p:blipFill>
        <p:spPr bwMode="auto">
          <a:xfrm>
            <a:off x="762000" y="762000"/>
            <a:ext cx="3124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3" descr="Picture25"/>
          <p:cNvPicPr>
            <a:picLocks noChangeAspect="1" noChangeArrowheads="1"/>
          </p:cNvPicPr>
          <p:nvPr/>
        </p:nvPicPr>
        <p:blipFill>
          <a:blip r:embed="rId4"/>
          <a:srcRect l="2222" r="2222"/>
          <a:stretch>
            <a:fillRect/>
          </a:stretch>
        </p:blipFill>
        <p:spPr bwMode="auto">
          <a:xfrm>
            <a:off x="4419600" y="914400"/>
            <a:ext cx="3962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4" descr="Picture 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3733800"/>
            <a:ext cx="376246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5" descr="Pictur23"/>
          <p:cNvPicPr>
            <a:picLocks noChangeAspect="1" noChangeArrowheads="1"/>
          </p:cNvPicPr>
          <p:nvPr/>
        </p:nvPicPr>
        <p:blipFill>
          <a:blip r:embed="rId6"/>
          <a:srcRect r="3697"/>
          <a:stretch>
            <a:fillRect/>
          </a:stretch>
        </p:blipFill>
        <p:spPr bwMode="auto">
          <a:xfrm>
            <a:off x="4419600" y="3733800"/>
            <a:ext cx="3886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2" name="Rectangle 6"/>
          <p:cNvSpPr>
            <a:spLocks noGrp="1" noChangeArrowheads="1"/>
          </p:cNvSpPr>
          <p:nvPr>
            <p:ph type="title"/>
          </p:nvPr>
        </p:nvSpPr>
        <p:spPr>
          <a:xfrm>
            <a:off x="1893888" y="296863"/>
            <a:ext cx="4899025" cy="428625"/>
          </a:xfrm>
          <a:noFill/>
        </p:spPr>
        <p:txBody>
          <a:bodyPr anchor="ctr">
            <a:normAutofit fontScale="90000"/>
          </a:bodyPr>
          <a:lstStyle/>
          <a:p>
            <a:pPr eaLnBrk="1" hangingPunct="1"/>
            <a:r>
              <a:rPr lang="en-US" sz="2700" b="1" smtClean="0">
                <a:latin typeface="Times New Roman" pitchFamily="18" charset="0"/>
              </a:rPr>
              <a:t>Một số hình ảnh về tác dụng của gió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Picture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3651250"/>
            <a:ext cx="3505200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3" descr="Picture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965200"/>
            <a:ext cx="3505200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4" descr="Picture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1600" y="942975"/>
            <a:ext cx="33528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5" descr="Picture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81600" y="3600450"/>
            <a:ext cx="3276600" cy="247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4" name="Rectangle 6"/>
          <p:cNvSpPr>
            <a:spLocks noGrp="1" noChangeArrowheads="1"/>
          </p:cNvSpPr>
          <p:nvPr>
            <p:ph type="title"/>
          </p:nvPr>
        </p:nvSpPr>
        <p:spPr>
          <a:xfrm>
            <a:off x="2085975" y="190500"/>
            <a:ext cx="4833938" cy="749300"/>
          </a:xfrm>
          <a:noFill/>
        </p:spPr>
        <p:txBody>
          <a:bodyPr anchor="ctr">
            <a:normAutofit fontScale="90000"/>
          </a:bodyPr>
          <a:lstStyle/>
          <a:p>
            <a:pPr eaLnBrk="1" hangingPunct="1"/>
            <a:r>
              <a:rPr lang="en-US" sz="2700" b="1" smtClean="0">
                <a:latin typeface="Times New Roman" pitchFamily="18" charset="0"/>
              </a:rPr>
              <a:t>Một số hình ảnh về tác hại của gió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733800" y="990600"/>
            <a:ext cx="4343400" cy="4038600"/>
            <a:chOff x="3216" y="0"/>
            <a:chExt cx="2208" cy="1872"/>
          </a:xfrm>
        </p:grpSpPr>
        <p:sp>
          <p:nvSpPr>
            <p:cNvPr id="16409" name="Oval 3"/>
            <p:cNvSpPr>
              <a:spLocks noChangeArrowheads="1"/>
            </p:cNvSpPr>
            <p:nvPr/>
          </p:nvSpPr>
          <p:spPr bwMode="auto">
            <a:xfrm>
              <a:off x="4080" y="0"/>
              <a:ext cx="912" cy="768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rgbClr val="FF99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endParaRPr lang="vi-VN" sz="18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6410" name="Oval 4"/>
            <p:cNvSpPr>
              <a:spLocks noChangeArrowheads="1"/>
            </p:cNvSpPr>
            <p:nvPr/>
          </p:nvSpPr>
          <p:spPr bwMode="auto">
            <a:xfrm>
              <a:off x="4608" y="576"/>
              <a:ext cx="816" cy="72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rgbClr val="FF99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endParaRPr lang="vi-VN" sz="18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6411" name="Oval 5"/>
            <p:cNvSpPr>
              <a:spLocks noChangeArrowheads="1"/>
            </p:cNvSpPr>
            <p:nvPr/>
          </p:nvSpPr>
          <p:spPr bwMode="auto">
            <a:xfrm>
              <a:off x="4080" y="1104"/>
              <a:ext cx="912" cy="768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rgbClr val="FF99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endParaRPr lang="vi-VN" sz="18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6412" name="Oval 6"/>
            <p:cNvSpPr>
              <a:spLocks noChangeArrowheads="1"/>
            </p:cNvSpPr>
            <p:nvPr/>
          </p:nvSpPr>
          <p:spPr bwMode="auto">
            <a:xfrm>
              <a:off x="3216" y="864"/>
              <a:ext cx="960" cy="864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rgbClr val="FF99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endParaRPr lang="vi-VN" sz="18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6413" name="Oval 7"/>
            <p:cNvSpPr>
              <a:spLocks noChangeArrowheads="1"/>
            </p:cNvSpPr>
            <p:nvPr/>
          </p:nvSpPr>
          <p:spPr bwMode="auto">
            <a:xfrm>
              <a:off x="3312" y="192"/>
              <a:ext cx="912" cy="816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rgbClr val="FF99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endParaRPr lang="vi-VN" sz="18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6414" name="Oval 8"/>
            <p:cNvSpPr>
              <a:spLocks noChangeArrowheads="1"/>
            </p:cNvSpPr>
            <p:nvPr/>
          </p:nvSpPr>
          <p:spPr bwMode="auto">
            <a:xfrm>
              <a:off x="3840" y="528"/>
              <a:ext cx="864" cy="768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CC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endParaRPr lang="vi-VN" sz="180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92873" name="AutoShape 9"/>
          <p:cNvSpPr>
            <a:spLocks noChangeArrowheads="1"/>
          </p:cNvSpPr>
          <p:nvPr/>
        </p:nvSpPr>
        <p:spPr bwMode="auto">
          <a:xfrm rot="8771016">
            <a:off x="4606661" y="2014058"/>
            <a:ext cx="754523" cy="2628900"/>
          </a:xfrm>
          <a:prstGeom prst="curvedLeftArrow">
            <a:avLst>
              <a:gd name="adj1" fmla="val 42902"/>
              <a:gd name="adj2" fmla="val 84537"/>
              <a:gd name="adj3" fmla="val 33333"/>
            </a:avLst>
          </a:prstGeom>
          <a:solidFill>
            <a:srgbClr val="9FFA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latin typeface="+mj-lt"/>
            </a:endParaRPr>
          </a:p>
        </p:txBody>
      </p:sp>
      <p:sp>
        <p:nvSpPr>
          <p:cNvPr id="292874" name="AutoShape 10"/>
          <p:cNvSpPr>
            <a:spLocks noChangeArrowheads="1"/>
          </p:cNvSpPr>
          <p:nvPr/>
        </p:nvSpPr>
        <p:spPr bwMode="auto">
          <a:xfrm rot="-10587824">
            <a:off x="6391275" y="1677988"/>
            <a:ext cx="846138" cy="2439987"/>
          </a:xfrm>
          <a:prstGeom prst="curvedRightArrow">
            <a:avLst>
              <a:gd name="adj1" fmla="val 40953"/>
              <a:gd name="adj2" fmla="val 115347"/>
              <a:gd name="adj3" fmla="val 33333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latin typeface="+mj-lt"/>
            </a:endParaRPr>
          </a:p>
        </p:txBody>
      </p:sp>
      <p:sp>
        <p:nvSpPr>
          <p:cNvPr id="292875" name="Text Box 11"/>
          <p:cNvSpPr txBox="1">
            <a:spLocks noChangeArrowheads="1"/>
          </p:cNvSpPr>
          <p:nvPr/>
        </p:nvSpPr>
        <p:spPr bwMode="auto">
          <a:xfrm>
            <a:off x="5867400" y="1295400"/>
            <a:ext cx="11430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chemeClr val="tx1"/>
                </a:solidFill>
                <a:latin typeface="VNI-Times" pitchFamily="2" charset="0"/>
              </a:rPr>
              <a:t>AÙp thaáp</a:t>
            </a:r>
          </a:p>
          <a:p>
            <a:pPr algn="ctr">
              <a:spcBef>
                <a:spcPct val="0"/>
              </a:spcBef>
            </a:pPr>
            <a:r>
              <a:rPr lang="en-US">
                <a:solidFill>
                  <a:schemeClr val="tx1"/>
                </a:solidFill>
                <a:latin typeface="VNI-Times" pitchFamily="2" charset="0"/>
              </a:rPr>
              <a:t> 0</a:t>
            </a:r>
            <a:r>
              <a:rPr lang="en-US" baseline="30000">
                <a:solidFill>
                  <a:schemeClr val="tx1"/>
                </a:solidFill>
                <a:latin typeface="VNI-Times" pitchFamily="2" charset="0"/>
              </a:rPr>
              <a:t>0</a:t>
            </a:r>
            <a:endParaRPr lang="en-US">
              <a:solidFill>
                <a:schemeClr val="tx1"/>
              </a:solidFill>
              <a:latin typeface="VNI-Times" pitchFamily="2" charset="0"/>
            </a:endParaRPr>
          </a:p>
        </p:txBody>
      </p:sp>
      <p:sp>
        <p:nvSpPr>
          <p:cNvPr id="292876" name="Text Box 12"/>
          <p:cNvSpPr txBox="1">
            <a:spLocks noChangeArrowheads="1"/>
          </p:cNvSpPr>
          <p:nvPr/>
        </p:nvSpPr>
        <p:spPr bwMode="auto">
          <a:xfrm>
            <a:off x="5867400" y="3962400"/>
            <a:ext cx="9906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chemeClr val="tx1"/>
                </a:solidFill>
                <a:latin typeface="VNI-Times" pitchFamily="2" charset="0"/>
              </a:rPr>
              <a:t>AÙp cao</a:t>
            </a:r>
          </a:p>
          <a:p>
            <a:pPr algn="ctr">
              <a:spcBef>
                <a:spcPct val="0"/>
              </a:spcBef>
            </a:pPr>
            <a:r>
              <a:rPr lang="en-US">
                <a:solidFill>
                  <a:schemeClr val="tx1"/>
                </a:solidFill>
                <a:latin typeface="VNI-Times" pitchFamily="2" charset="0"/>
              </a:rPr>
              <a:t>30</a:t>
            </a:r>
            <a:r>
              <a:rPr lang="en-US" baseline="30000">
                <a:solidFill>
                  <a:schemeClr val="tx1"/>
                </a:solidFill>
                <a:latin typeface="VNI-Times" pitchFamily="2" charset="0"/>
              </a:rPr>
              <a:t>0</a:t>
            </a:r>
            <a:endParaRPr lang="en-US">
              <a:solidFill>
                <a:schemeClr val="tx1"/>
              </a:solidFill>
              <a:latin typeface="VNI-Times" pitchFamily="2" charset="0"/>
            </a:endParaRPr>
          </a:p>
        </p:txBody>
      </p:sp>
      <p:sp>
        <p:nvSpPr>
          <p:cNvPr id="292877" name="Text Box 13"/>
          <p:cNvSpPr txBox="1">
            <a:spLocks noChangeArrowheads="1"/>
          </p:cNvSpPr>
          <p:nvPr/>
        </p:nvSpPr>
        <p:spPr bwMode="auto">
          <a:xfrm>
            <a:off x="4191000" y="1828800"/>
            <a:ext cx="9906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chemeClr val="tx1"/>
                </a:solidFill>
                <a:latin typeface="VNI-Times" pitchFamily="2" charset="0"/>
              </a:rPr>
              <a:t>AÙpthaáp</a:t>
            </a:r>
          </a:p>
          <a:p>
            <a:pPr algn="ctr">
              <a:spcBef>
                <a:spcPct val="0"/>
              </a:spcBef>
            </a:pPr>
            <a:r>
              <a:rPr lang="en-US">
                <a:solidFill>
                  <a:schemeClr val="tx1"/>
                </a:solidFill>
                <a:latin typeface="VNI-Times" pitchFamily="2" charset="0"/>
              </a:rPr>
              <a:t> 60</a:t>
            </a:r>
            <a:r>
              <a:rPr lang="en-US" baseline="30000">
                <a:solidFill>
                  <a:schemeClr val="tx1"/>
                </a:solidFill>
                <a:latin typeface="VNI-Times" pitchFamily="2" charset="0"/>
              </a:rPr>
              <a:t>0</a:t>
            </a:r>
            <a:endParaRPr lang="en-US">
              <a:solidFill>
                <a:schemeClr val="tx1"/>
              </a:solidFill>
              <a:latin typeface="VNI-Times" pitchFamily="2" charset="0"/>
            </a:endParaRPr>
          </a:p>
        </p:txBody>
      </p:sp>
      <p:sp>
        <p:nvSpPr>
          <p:cNvPr id="292878" name="Text Box 14"/>
          <p:cNvSpPr txBox="1">
            <a:spLocks noChangeArrowheads="1"/>
          </p:cNvSpPr>
          <p:nvPr/>
        </p:nvSpPr>
        <p:spPr bwMode="auto">
          <a:xfrm>
            <a:off x="7162800" y="2438400"/>
            <a:ext cx="8382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VNI-Times" pitchFamily="2" charset="0"/>
              </a:rPr>
              <a:t>Tín </a:t>
            </a:r>
          </a:p>
          <a:p>
            <a:r>
              <a:rPr lang="en-US">
                <a:solidFill>
                  <a:schemeClr val="tx1"/>
                </a:solidFill>
                <a:latin typeface="VNI-Times" pitchFamily="2" charset="0"/>
              </a:rPr>
              <a:t>phong</a:t>
            </a:r>
          </a:p>
        </p:txBody>
      </p:sp>
      <p:sp>
        <p:nvSpPr>
          <p:cNvPr id="292879" name="Text Box 15"/>
          <p:cNvSpPr txBox="1">
            <a:spLocks noChangeArrowheads="1"/>
          </p:cNvSpPr>
          <p:nvPr/>
        </p:nvSpPr>
        <p:spPr bwMode="auto">
          <a:xfrm>
            <a:off x="3733800" y="3581400"/>
            <a:ext cx="13716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VNI-Times" pitchFamily="2" charset="0"/>
              </a:rPr>
              <a:t>  Gioù Taây</a:t>
            </a:r>
          </a:p>
          <a:p>
            <a:pPr algn="ctr"/>
            <a:r>
              <a:rPr lang="en-US">
                <a:solidFill>
                  <a:schemeClr val="tx1"/>
                </a:solidFill>
                <a:latin typeface="VNI-Times" pitchFamily="2" charset="0"/>
              </a:rPr>
              <a:t>    oân ñôùi</a:t>
            </a:r>
          </a:p>
        </p:txBody>
      </p:sp>
      <p:sp>
        <p:nvSpPr>
          <p:cNvPr id="292880" name="Rectangle 16"/>
          <p:cNvSpPr>
            <a:spLocks noChangeArrowheads="1"/>
          </p:cNvSpPr>
          <p:nvPr/>
        </p:nvSpPr>
        <p:spPr bwMode="auto">
          <a:xfrm>
            <a:off x="5181600" y="2438400"/>
            <a:ext cx="12954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b="1">
                <a:solidFill>
                  <a:srgbClr val="99FF33"/>
                </a:solidFill>
                <a:latin typeface="VNI-Times" pitchFamily="2" charset="0"/>
              </a:rPr>
              <a:t>Hoaøn löu</a:t>
            </a:r>
          </a:p>
          <a:p>
            <a:pPr algn="ctr">
              <a:spcBef>
                <a:spcPct val="0"/>
              </a:spcBef>
            </a:pPr>
            <a:r>
              <a:rPr lang="en-US" b="1">
                <a:solidFill>
                  <a:srgbClr val="99FF33"/>
                </a:solidFill>
                <a:latin typeface="VNI-Times" pitchFamily="2" charset="0"/>
              </a:rPr>
              <a:t> khí quyeån</a:t>
            </a:r>
          </a:p>
        </p:txBody>
      </p:sp>
      <p:sp>
        <p:nvSpPr>
          <p:cNvPr id="16395" name="Rectangle 20"/>
          <p:cNvSpPr>
            <a:spLocks noChangeArrowheads="1"/>
          </p:cNvSpPr>
          <p:nvPr/>
        </p:nvSpPr>
        <p:spPr bwMode="auto">
          <a:xfrm>
            <a:off x="2209800" y="152400"/>
            <a:ext cx="5029200" cy="7078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</a:pPr>
            <a:r>
              <a:rPr lang="en-US" sz="40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VNI-Times" pitchFamily="2" charset="0"/>
              </a:rPr>
              <a:t>Baøi</a:t>
            </a:r>
            <a:r>
              <a:rPr lang="en-US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VNI-Times" pitchFamily="2" charset="0"/>
              </a:rPr>
              <a:t> </a:t>
            </a:r>
            <a:r>
              <a:rPr lang="en-US" sz="40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VNI-Times" pitchFamily="2" charset="0"/>
              </a:rPr>
              <a:t>taäp</a:t>
            </a:r>
            <a:r>
              <a:rPr lang="en-US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VNI-Times" pitchFamily="2" charset="0"/>
              </a:rPr>
              <a:t> </a:t>
            </a:r>
            <a:r>
              <a:rPr lang="en-US" sz="40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VNI-Times" pitchFamily="2" charset="0"/>
              </a:rPr>
              <a:t>cuûng</a:t>
            </a:r>
            <a:r>
              <a:rPr lang="en-US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VNI-Times" pitchFamily="2" charset="0"/>
              </a:rPr>
              <a:t> </a:t>
            </a:r>
            <a:r>
              <a:rPr lang="en-US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VNI-Times" pitchFamily="2" charset="0"/>
              </a:rPr>
              <a:t>coá</a:t>
            </a:r>
            <a:endParaRPr lang="en-US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VNI-Times" pitchFamily="2" charset="0"/>
            </a:endParaRPr>
          </a:p>
        </p:txBody>
      </p:sp>
      <p:sp>
        <p:nvSpPr>
          <p:cNvPr id="292885" name="AutoShape 21"/>
          <p:cNvSpPr>
            <a:spLocks noChangeArrowheads="1"/>
          </p:cNvSpPr>
          <p:nvPr/>
        </p:nvSpPr>
        <p:spPr bwMode="auto">
          <a:xfrm>
            <a:off x="838200" y="990600"/>
            <a:ext cx="1981200" cy="3352800"/>
          </a:xfrm>
          <a:prstGeom prst="wedgeEllipseCallout">
            <a:avLst>
              <a:gd name="adj1" fmla="val 111700"/>
              <a:gd name="adj2" fmla="val 8899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</a:pPr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Times" pitchFamily="2" charset="0"/>
              </a:rPr>
              <a:t>TROØ CHÔI: </a:t>
            </a:r>
            <a:r>
              <a:rPr lang="en-US" sz="2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Times" pitchFamily="2" charset="0"/>
              </a:rPr>
              <a:t>Khaùm</a:t>
            </a:r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Times" pitchFamily="2" charset="0"/>
              </a:rPr>
              <a:t> </a:t>
            </a:r>
            <a:r>
              <a:rPr lang="en-US" sz="2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Times" pitchFamily="2" charset="0"/>
              </a:rPr>
              <a:t>phaù</a:t>
            </a:r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Times" pitchFamily="2" charset="0"/>
              </a:rPr>
              <a:t> </a:t>
            </a:r>
            <a:r>
              <a:rPr lang="en-US" sz="2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Times" pitchFamily="2" charset="0"/>
              </a:rPr>
              <a:t>boâng</a:t>
            </a:r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Times" pitchFamily="2" charset="0"/>
              </a:rPr>
              <a:t> </a:t>
            </a:r>
            <a:r>
              <a:rPr lang="en-US" sz="2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Times" pitchFamily="2" charset="0"/>
              </a:rPr>
              <a:t>hoa</a:t>
            </a:r>
            <a:endParaRPr lang="en-US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NI-Times" pitchFamily="2" charset="0"/>
            </a:endParaRPr>
          </a:p>
        </p:txBody>
      </p:sp>
      <p:sp>
        <p:nvSpPr>
          <p:cNvPr id="292886" name="Text Box 22"/>
          <p:cNvSpPr txBox="1">
            <a:spLocks noChangeArrowheads="1"/>
          </p:cNvSpPr>
          <p:nvPr/>
        </p:nvSpPr>
        <p:spPr bwMode="auto">
          <a:xfrm>
            <a:off x="3505200" y="3886200"/>
            <a:ext cx="9144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>
                <a:solidFill>
                  <a:schemeClr val="hlink"/>
                </a:solidFill>
                <a:latin typeface="VNI-Times" pitchFamily="2" charset="0"/>
              </a:rPr>
              <a:t>5</a:t>
            </a:r>
          </a:p>
        </p:txBody>
      </p:sp>
      <p:sp>
        <p:nvSpPr>
          <p:cNvPr id="292887" name="Text Box 23"/>
          <p:cNvSpPr txBox="1">
            <a:spLocks noChangeArrowheads="1"/>
          </p:cNvSpPr>
          <p:nvPr/>
        </p:nvSpPr>
        <p:spPr bwMode="auto">
          <a:xfrm>
            <a:off x="7467600" y="2667000"/>
            <a:ext cx="9144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>
                <a:solidFill>
                  <a:schemeClr val="hlink"/>
                </a:solidFill>
                <a:latin typeface="VNI-Times" pitchFamily="2" charset="0"/>
              </a:rPr>
              <a:t>4</a:t>
            </a:r>
          </a:p>
        </p:txBody>
      </p:sp>
      <p:sp>
        <p:nvSpPr>
          <p:cNvPr id="292888" name="Text Box 24"/>
          <p:cNvSpPr txBox="1">
            <a:spLocks noChangeArrowheads="1"/>
          </p:cNvSpPr>
          <p:nvPr/>
        </p:nvSpPr>
        <p:spPr bwMode="auto">
          <a:xfrm>
            <a:off x="6019800" y="4648200"/>
            <a:ext cx="9144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>
                <a:solidFill>
                  <a:schemeClr val="hlink"/>
                </a:solidFill>
                <a:latin typeface="VNI-Times" pitchFamily="2" charset="0"/>
              </a:rPr>
              <a:t>2</a:t>
            </a:r>
          </a:p>
        </p:txBody>
      </p:sp>
      <p:sp>
        <p:nvSpPr>
          <p:cNvPr id="292889" name="Text Box 25"/>
          <p:cNvSpPr txBox="1">
            <a:spLocks noChangeArrowheads="1"/>
          </p:cNvSpPr>
          <p:nvPr/>
        </p:nvSpPr>
        <p:spPr bwMode="auto">
          <a:xfrm>
            <a:off x="3657600" y="1828800"/>
            <a:ext cx="9144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>
                <a:solidFill>
                  <a:schemeClr val="hlink"/>
                </a:solidFill>
                <a:latin typeface="VNI-Times" pitchFamily="2" charset="0"/>
              </a:rPr>
              <a:t>3</a:t>
            </a:r>
          </a:p>
        </p:txBody>
      </p:sp>
      <p:sp>
        <p:nvSpPr>
          <p:cNvPr id="292890" name="Text Box 26"/>
          <p:cNvSpPr txBox="1">
            <a:spLocks noChangeArrowheads="1"/>
          </p:cNvSpPr>
          <p:nvPr/>
        </p:nvSpPr>
        <p:spPr bwMode="auto">
          <a:xfrm>
            <a:off x="5943600" y="990600"/>
            <a:ext cx="9144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>
                <a:solidFill>
                  <a:schemeClr val="hlink"/>
                </a:solidFill>
                <a:latin typeface="VNI-Times" pitchFamily="2" charset="0"/>
              </a:rPr>
              <a:t>1</a:t>
            </a:r>
          </a:p>
        </p:txBody>
      </p:sp>
      <p:sp>
        <p:nvSpPr>
          <p:cNvPr id="16402" name="Text Box 27"/>
          <p:cNvSpPr txBox="1">
            <a:spLocks noChangeArrowheads="1"/>
          </p:cNvSpPr>
          <p:nvPr/>
        </p:nvSpPr>
        <p:spPr bwMode="auto">
          <a:xfrm>
            <a:off x="304800" y="5867400"/>
            <a:ext cx="2590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8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92892" name="AutoShape 28"/>
          <p:cNvSpPr>
            <a:spLocks noChangeArrowheads="1"/>
          </p:cNvSpPr>
          <p:nvPr/>
        </p:nvSpPr>
        <p:spPr bwMode="auto">
          <a:xfrm>
            <a:off x="838200" y="4648200"/>
            <a:ext cx="3733800" cy="1905000"/>
          </a:xfrm>
          <a:prstGeom prst="notchedRightArrow">
            <a:avLst>
              <a:gd name="adj1" fmla="val 50000"/>
              <a:gd name="adj2" fmla="val 49000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>
                <a:latin typeface="VNI-Times" pitchFamily="2" charset="0"/>
              </a:rPr>
              <a:t>Khu aùp naøy hình thaønh ôû nôi </a:t>
            </a:r>
          </a:p>
          <a:p>
            <a:pPr algn="ctr">
              <a:spcBef>
                <a:spcPct val="0"/>
              </a:spcBef>
              <a:defRPr/>
            </a:pPr>
            <a:r>
              <a:rPr lang="en-US">
                <a:latin typeface="VNI-Times" pitchFamily="2" charset="0"/>
              </a:rPr>
              <a:t>quanh nhaän ñöôïc löôïng nhieät </a:t>
            </a:r>
          </a:p>
          <a:p>
            <a:pPr algn="ctr">
              <a:spcBef>
                <a:spcPct val="0"/>
              </a:spcBef>
              <a:defRPr/>
            </a:pPr>
            <a:r>
              <a:rPr lang="en-US">
                <a:latin typeface="VNI-Times" pitchFamily="2" charset="0"/>
              </a:rPr>
              <a:t>Maêät Trôøi lôùn?</a:t>
            </a:r>
          </a:p>
        </p:txBody>
      </p:sp>
      <p:sp>
        <p:nvSpPr>
          <p:cNvPr id="292893" name="Text Box 29"/>
          <p:cNvSpPr txBox="1">
            <a:spLocks noChangeArrowheads="1"/>
          </p:cNvSpPr>
          <p:nvPr/>
        </p:nvSpPr>
        <p:spPr bwMode="auto">
          <a:xfrm>
            <a:off x="1295400" y="5257800"/>
            <a:ext cx="3048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VNI-Times" pitchFamily="2" charset="0"/>
              </a:rPr>
              <a:t>Ñaây laø khu aùp naèm giöõa aùp thaáp 0</a:t>
            </a:r>
            <a:r>
              <a:rPr lang="en-US" sz="1800" baseline="30000">
                <a:latin typeface="VNI-Times" pitchFamily="2" charset="0"/>
              </a:rPr>
              <a:t>o</a:t>
            </a:r>
            <a:r>
              <a:rPr lang="en-US" sz="1800">
                <a:latin typeface="VNI-Times" pitchFamily="2" charset="0"/>
              </a:rPr>
              <a:t> vaø 60</a:t>
            </a:r>
            <a:r>
              <a:rPr lang="en-US" sz="1800" baseline="30000">
                <a:latin typeface="VNI-Times" pitchFamily="2" charset="0"/>
              </a:rPr>
              <a:t>0</a:t>
            </a:r>
            <a:endParaRPr lang="en-US" sz="1800">
              <a:latin typeface="VNI-Times" pitchFamily="2" charset="0"/>
            </a:endParaRPr>
          </a:p>
        </p:txBody>
      </p:sp>
      <p:sp>
        <p:nvSpPr>
          <p:cNvPr id="292894" name="Text Box 30"/>
          <p:cNvSpPr txBox="1">
            <a:spLocks noChangeArrowheads="1"/>
          </p:cNvSpPr>
          <p:nvPr/>
        </p:nvSpPr>
        <p:spPr bwMode="auto">
          <a:xfrm>
            <a:off x="1371600" y="5105400"/>
            <a:ext cx="28194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VNI-Times" pitchFamily="2" charset="0"/>
              </a:rPr>
              <a:t>Teân khu aùp hình thaønh </a:t>
            </a:r>
          </a:p>
          <a:p>
            <a:r>
              <a:rPr lang="en-US">
                <a:latin typeface="VNI-Times" pitchFamily="2" charset="0"/>
              </a:rPr>
              <a:t>do ñoäng löïc ?</a:t>
            </a:r>
          </a:p>
        </p:txBody>
      </p:sp>
      <p:sp>
        <p:nvSpPr>
          <p:cNvPr id="292895" name="Text Box 31"/>
          <p:cNvSpPr txBox="1">
            <a:spLocks noChangeArrowheads="1"/>
          </p:cNvSpPr>
          <p:nvPr/>
        </p:nvSpPr>
        <p:spPr bwMode="auto">
          <a:xfrm>
            <a:off x="1371600" y="5181600"/>
            <a:ext cx="30480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VNI-Times" pitchFamily="2" charset="0"/>
              </a:rPr>
              <a:t>Loaïi gioù naøy thoåi töø aùp cao 30</a:t>
            </a:r>
            <a:r>
              <a:rPr lang="en-US" baseline="30000">
                <a:latin typeface="VNI-Times" pitchFamily="2" charset="0"/>
              </a:rPr>
              <a:t>0</a:t>
            </a:r>
            <a:r>
              <a:rPr lang="en-US">
                <a:latin typeface="VNI-Times" pitchFamily="2" charset="0"/>
              </a:rPr>
              <a:t> veà aùp thaáp 0</a:t>
            </a:r>
            <a:r>
              <a:rPr lang="en-US" baseline="30000">
                <a:latin typeface="VNI-Times" pitchFamily="2" charset="0"/>
              </a:rPr>
              <a:t>0</a:t>
            </a:r>
            <a:endParaRPr lang="en-US">
              <a:latin typeface="VNI-Times" pitchFamily="2" charset="0"/>
            </a:endParaRPr>
          </a:p>
        </p:txBody>
      </p:sp>
      <p:sp>
        <p:nvSpPr>
          <p:cNvPr id="292896" name="Text Box 32"/>
          <p:cNvSpPr txBox="1">
            <a:spLocks noChangeArrowheads="1"/>
          </p:cNvSpPr>
          <p:nvPr/>
        </p:nvSpPr>
        <p:spPr bwMode="auto">
          <a:xfrm>
            <a:off x="1295400" y="5029200"/>
            <a:ext cx="3048000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VNI-Times" pitchFamily="2" charset="0"/>
              </a:rPr>
              <a:t>Nhìn vaøo höôùng muõi teân, em haõy cho bieát teân cuûa loaïi gioù naøy?</a:t>
            </a:r>
          </a:p>
        </p:txBody>
      </p:sp>
      <p:sp>
        <p:nvSpPr>
          <p:cNvPr id="292897" name="Text Box 33"/>
          <p:cNvSpPr txBox="1">
            <a:spLocks noChangeArrowheads="1"/>
          </p:cNvSpPr>
          <p:nvPr/>
        </p:nvSpPr>
        <p:spPr bwMode="auto">
          <a:xfrm>
            <a:off x="1219200" y="5181600"/>
            <a:ext cx="33528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>
                <a:latin typeface="VNI-Times" pitchFamily="2" charset="0"/>
              </a:rPr>
              <a:t>Heä</a:t>
            </a:r>
            <a:r>
              <a:rPr lang="en-US" dirty="0">
                <a:latin typeface="VNI-Times" pitchFamily="2" charset="0"/>
              </a:rPr>
              <a:t> </a:t>
            </a:r>
            <a:r>
              <a:rPr lang="en-US" dirty="0" err="1">
                <a:latin typeface="VNI-Times" pitchFamily="2" charset="0"/>
              </a:rPr>
              <a:t>thoáng</a:t>
            </a:r>
            <a:r>
              <a:rPr lang="en-US" dirty="0">
                <a:latin typeface="VNI-Times" pitchFamily="2" charset="0"/>
              </a:rPr>
              <a:t> </a:t>
            </a:r>
            <a:r>
              <a:rPr lang="en-US" dirty="0" err="1">
                <a:latin typeface="VNI-Times" pitchFamily="2" charset="0"/>
              </a:rPr>
              <a:t>gioù</a:t>
            </a:r>
            <a:r>
              <a:rPr lang="en-US" dirty="0">
                <a:latin typeface="VNI-Times" pitchFamily="2" charset="0"/>
              </a:rPr>
              <a:t> </a:t>
            </a:r>
            <a:r>
              <a:rPr lang="en-US" dirty="0" err="1">
                <a:latin typeface="VNI-Times" pitchFamily="2" charset="0"/>
              </a:rPr>
              <a:t>thoåi</a:t>
            </a:r>
            <a:r>
              <a:rPr lang="en-US" dirty="0">
                <a:latin typeface="VNI-Times" pitchFamily="2" charset="0"/>
              </a:rPr>
              <a:t> </a:t>
            </a:r>
            <a:r>
              <a:rPr lang="en-US" dirty="0" err="1">
                <a:latin typeface="VNI-Times" pitchFamily="2" charset="0"/>
              </a:rPr>
              <a:t>thaønh</a:t>
            </a:r>
            <a:r>
              <a:rPr lang="en-US" dirty="0">
                <a:latin typeface="VNI-Times" pitchFamily="2" charset="0"/>
              </a:rPr>
              <a:t> </a:t>
            </a:r>
            <a:r>
              <a:rPr lang="en-US" dirty="0" err="1">
                <a:latin typeface="VNI-Times" pitchFamily="2" charset="0"/>
              </a:rPr>
              <a:t>voøng</a:t>
            </a:r>
            <a:r>
              <a:rPr lang="en-US" dirty="0">
                <a:latin typeface="VNI-Times" pitchFamily="2" charset="0"/>
              </a:rPr>
              <a:t> </a:t>
            </a:r>
            <a:r>
              <a:rPr lang="en-US" dirty="0" err="1">
                <a:latin typeface="VNI-Times" pitchFamily="2" charset="0"/>
              </a:rPr>
              <a:t>gaàn</a:t>
            </a:r>
            <a:r>
              <a:rPr lang="en-US" dirty="0">
                <a:latin typeface="VNI-Times" pitchFamily="2" charset="0"/>
              </a:rPr>
              <a:t> </a:t>
            </a:r>
            <a:r>
              <a:rPr lang="en-US" dirty="0" err="1">
                <a:latin typeface="VNI-Times" pitchFamily="2" charset="0"/>
              </a:rPr>
              <a:t>kheùp</a:t>
            </a:r>
            <a:r>
              <a:rPr lang="en-US" dirty="0">
                <a:latin typeface="VNI-Times" pitchFamily="2" charset="0"/>
              </a:rPr>
              <a:t> </a:t>
            </a:r>
            <a:r>
              <a:rPr lang="en-US" dirty="0" err="1">
                <a:latin typeface="VNI-Times" pitchFamily="2" charset="0"/>
              </a:rPr>
              <a:t>kín</a:t>
            </a:r>
            <a:r>
              <a:rPr lang="en-US" dirty="0">
                <a:latin typeface="VNI-Times" pitchFamily="2" charset="0"/>
              </a:rPr>
              <a:t> </a:t>
            </a:r>
            <a:r>
              <a:rPr lang="en-US" dirty="0" err="1">
                <a:latin typeface="VNI-Times" pitchFamily="2" charset="0"/>
              </a:rPr>
              <a:t>goïi</a:t>
            </a:r>
            <a:r>
              <a:rPr lang="en-US" dirty="0">
                <a:latin typeface="VNI-Times" pitchFamily="2" charset="0"/>
              </a:rPr>
              <a:t> </a:t>
            </a:r>
            <a:r>
              <a:rPr lang="en-US" dirty="0" err="1">
                <a:latin typeface="VNI-Times" pitchFamily="2" charset="0"/>
              </a:rPr>
              <a:t>laø</a:t>
            </a:r>
            <a:r>
              <a:rPr lang="en-US" dirty="0">
                <a:latin typeface="VNI-Times" pitchFamily="2" charset="0"/>
              </a:rPr>
              <a:t> </a:t>
            </a:r>
            <a:r>
              <a:rPr lang="en-US" dirty="0" err="1">
                <a:latin typeface="VNI-Times" pitchFamily="2" charset="0"/>
              </a:rPr>
              <a:t>gì</a:t>
            </a:r>
            <a:r>
              <a:rPr lang="en-US" dirty="0">
                <a:latin typeface="VNI-Times" pitchFamily="2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2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2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2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92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92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92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292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92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9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9289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92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292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292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292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292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55" dur="1"/>
                                        <p:tgtEl>
                                          <p:spTgt spid="292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58" dur="1"/>
                                        <p:tgtEl>
                                          <p:spTgt spid="292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1" dur="1"/>
                                        <p:tgtEl>
                                          <p:spTgt spid="292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292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292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5" dur="1" fill="hold"/>
                                        <p:tgtEl>
                                          <p:spTgt spid="292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92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92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92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2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92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92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92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928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928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928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92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92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92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92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92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92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0" dur="500"/>
                                        <p:tgtEl>
                                          <p:spTgt spid="292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2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3" dur="500"/>
                                        <p:tgtEl>
                                          <p:spTgt spid="2928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28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92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92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92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92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1" dur="1" fill="hold"/>
                                        <p:tgtEl>
                                          <p:spTgt spid="292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4" dur="1" fill="hold"/>
                                        <p:tgtEl>
                                          <p:spTgt spid="2928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8" dur="500"/>
                                        <p:tgtEl>
                                          <p:spTgt spid="292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2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92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92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92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92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292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292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2928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64" dur="1"/>
                                        <p:tgtEl>
                                          <p:spTgt spid="292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92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92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292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928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928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2928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2928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2928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2928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292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292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2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2000"/>
                                        <p:tgtEl>
                                          <p:spTgt spid="292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2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2000"/>
                                        <p:tgtEl>
                                          <p:spTgt spid="292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2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2000"/>
                                        <p:tgtEl>
                                          <p:spTgt spid="292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2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2000"/>
                                        <p:tgtEl>
                                          <p:spTgt spid="29289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289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8" dur="2000" fill="hold"/>
                                        <p:tgtEl>
                                          <p:spTgt spid="292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0" dur="2000" fill="hold"/>
                                        <p:tgtEl>
                                          <p:spTgt spid="2928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2" dur="2000" fill="hold"/>
                                        <p:tgtEl>
                                          <p:spTgt spid="292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4" dur="2000" fill="hold"/>
                                        <p:tgtEl>
                                          <p:spTgt spid="292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6" dur="2000" fill="hold"/>
                                        <p:tgtEl>
                                          <p:spTgt spid="292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8" dur="2000" fill="hold"/>
                                        <p:tgtEl>
                                          <p:spTgt spid="292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0" dur="2000" fill="hold"/>
                                        <p:tgtEl>
                                          <p:spTgt spid="292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2" dur="2000" fill="hold"/>
                                        <p:tgtEl>
                                          <p:spTgt spid="2928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4" dur="2000" fill="hold"/>
                                        <p:tgtEl>
                                          <p:spTgt spid="292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6" dur="2000" fill="hold"/>
                                        <p:tgtEl>
                                          <p:spTgt spid="292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8" dur="2000" fill="hold"/>
                                        <p:tgtEl>
                                          <p:spTgt spid="2928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0" dur="2000" fill="hold"/>
                                        <p:tgtEl>
                                          <p:spTgt spid="2928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2" dur="2000" fill="hold"/>
                                        <p:tgtEl>
                                          <p:spTgt spid="2928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4" dur="2000" fill="hold"/>
                                        <p:tgtEl>
                                          <p:spTgt spid="2928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73" grpId="0" animBg="1"/>
      <p:bldP spid="292873" grpId="1" animBg="1"/>
      <p:bldP spid="292874" grpId="0" animBg="1"/>
      <p:bldP spid="292874" grpId="1" animBg="1"/>
      <p:bldP spid="292875" grpId="0" build="allAtOnce"/>
      <p:bldP spid="292876" grpId="0" build="allAtOnce"/>
      <p:bldP spid="292877" grpId="0" build="allAtOnce"/>
      <p:bldP spid="292878" grpId="0" build="allAtOnce"/>
      <p:bldP spid="292879" grpId="0" build="allAtOnce"/>
      <p:bldP spid="292880" grpId="0" build="allAtOnce"/>
      <p:bldP spid="292885" grpId="0" animBg="1"/>
      <p:bldP spid="292886" grpId="0"/>
      <p:bldP spid="292887" grpId="0"/>
      <p:bldP spid="292888" grpId="0"/>
      <p:bldP spid="292889" grpId="0"/>
      <p:bldP spid="292890" grpId="0"/>
      <p:bldP spid="292892" grpId="0" build="allAtOnce" animBg="1"/>
      <p:bldP spid="292892" grpId="1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762000" y="1828800"/>
            <a:ext cx="8153400" cy="2667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61</a:t>
            </a:r>
          </a:p>
        </p:txBody>
      </p:sp>
      <p:sp>
        <p:nvSpPr>
          <p:cNvPr id="11269" name="WordArt 5"/>
          <p:cNvSpPr>
            <a:spLocks noChangeArrowheads="1" noChangeShapeType="1" noTextEdit="1"/>
          </p:cNvSpPr>
          <p:nvPr/>
        </p:nvSpPr>
        <p:spPr bwMode="auto">
          <a:xfrm>
            <a:off x="1905000" y="533400"/>
            <a:ext cx="5029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DẶN DÒ</a:t>
            </a:r>
            <a:endParaRPr lang="en-US" sz="36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1270" name="Picture 6" descr="crayon_drawing_h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4724400"/>
            <a:ext cx="34290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3" decel="100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3" decel="100000"/>
                                        <p:tgtEl>
                                          <p:spTgt spid="112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3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3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  <p:bldP spid="1126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Documents and Settings\huycomf\My Documents\My Pictures\GVG\PLAN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371600"/>
            <a:ext cx="2336800" cy="724589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3081404" y="914400"/>
            <a:ext cx="324319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biệt</a:t>
            </a:r>
            <a:endParaRPr lang="en-US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5" descr="about_sta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04800"/>
            <a:ext cx="863600" cy="6224588"/>
          </a:xfrm>
          <a:prstGeom prst="rect">
            <a:avLst/>
          </a:prstGeom>
          <a:noFill/>
        </p:spPr>
      </p:pic>
      <p:pic>
        <p:nvPicPr>
          <p:cNvPr id="4" name="Picture 6" descr="about_sta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381000"/>
            <a:ext cx="863600" cy="6224588"/>
          </a:xfrm>
          <a:prstGeom prst="rect">
            <a:avLst/>
          </a:prstGeom>
          <a:noFill/>
        </p:spPr>
      </p:pic>
      <p:pic>
        <p:nvPicPr>
          <p:cNvPr id="7" name="Picture 6" descr="cartoon_155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-3619500"/>
            <a:ext cx="2686050" cy="3619500"/>
          </a:xfrm>
          <a:prstGeom prst="rect">
            <a:avLst/>
          </a:prstGeom>
          <a:noFill/>
        </p:spPr>
      </p:pic>
      <p:pic>
        <p:nvPicPr>
          <p:cNvPr id="8" name="Picture 13" descr="FON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04800" y="-73152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C 0.1559 -0.00139 0.13889 0.00162 0.22361 -0.00555 C 0.2283 -0.00764 0.23264 -0.01157 0.2375 -0.01296 C 0.24254 -0.01435 0.24774 -0.01528 0.25278 -0.01667 C 0.25729 -0.01782 0.26545 -0.01875 0.26945 -0.02222 C 0.27865 -0.03032 0.29063 -0.03704 0.30139 -0.04074 C 0.3092 -0.04768 0.3191 -0.05046 0.32778 -0.05555 C 0.3342 -0.05949 0.3408 -0.06296 0.34722 -0.06667 C 0.35261 -0.06967 0.35712 -0.07477 0.3625 -0.07778 C 0.36927 -0.08171 0.36458 -0.07708 0.37222 -0.08333 C 0.37795 -0.08796 0.38333 -0.09329 0.38889 -0.09815 C 0.39809 -0.10625 0.3882 -0.10139 0.39722 -0.10741 C 0.40191 -0.11042 0.4066 -0.11296 0.41111 -0.11667 C 0.41754 -0.12199 0.42327 -0.12824 0.43056 -0.13148 C 0.4349 -0.13727 0.43854 -0.1375 0.44306 -0.14259 C 0.45122 -0.15185 0.4592 -0.15694 0.46806 -0.16481 C 0.4809 -0.17616 0.46476 -0.16458 0.475 -0.17592 C 0.47656 -0.17778 0.47882 -0.17824 0.48056 -0.17963 C 0.48681 -0.18449 0.49149 -0.19236 0.49722 -0.19815 C 0.49983 -0.20092 0.50556 -0.20555 0.50556 -0.20555 C 0.50851 -0.21157 0.51493 -0.22014 0.51945 -0.22407 C 0.52361 -0.23217 0.53247 -0.24051 0.53889 -0.2463 C 0.54636 -0.26111 0.53663 -0.24329 0.54583 -0.25555 C 0.54861 -0.25926 0.55017 -0.26458 0.55278 -0.26829 C 0.56042 -0.27986 0.56979 -0.28958 0.57639 -0.30185 C 0.58333 -0.31481 0.57604 -0.30393 0.58056 -0.31481 C 0.58438 -0.32384 0.59063 -0.33495 0.59722 -0.34074 C 0.60087 -0.34792 0.60313 -0.35532 0.60695 -0.36296 C 0.60781 -0.36481 0.60886 -0.36667 0.60972 -0.36852 C 0.61059 -0.37037 0.6125 -0.37407 0.6125 -0.37407 C 0.61424 -0.38356 0.61823 -0.39005 0.62222 -0.39815 C 0.62379 -0.40139 0.625 -0.40926 0.625 -0.40926 " pathEditMode="relative" ptsTypes="fffffffffffffffffffffffffffffffA">
                                      <p:cBhvr>
                                        <p:cTn id="19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6185E-6 C -0.0026 0.05387 -0.00503 0.10775 -0.0368 0.16555 C -0.06857 0.22335 -0.18142 0.28809 -0.19114 0.34682 C -0.20087 0.40509 -0.16076 0.49919 -0.09479 0.51676 C -0.02882 0.53411 0.17396 0.41457 0.20521 0.45156 C 0.23646 0.48833 0.17431 0.68717 0.09306 0.73781 C 0.01181 0.78821 -0.25972 0.71098 -0.28246 0.75422 C -0.30521 0.797 -0.08351 0.95561 -0.04375 0.99607 " pathEditMode="relative" rAng="0" ptsTypes="aaaaaaaA">
                                      <p:cBhvr>
                                        <p:cTn id="2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" y="4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0"/>
                            </p:stCondLst>
                            <p:childTnLst>
                              <p:par>
                                <p:cTn id="28" presetID="42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-3.23699E-6 L -0.00833 1.0432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52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3dmbrid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bai of my wife\kiem tra bai c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52600" y="6858000"/>
            <a:ext cx="7072313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D:\PICTURE\Pictures\Background6-763x656.jpg"/>
          <p:cNvPicPr>
            <a:picLocks noChangeAspect="1" noChangeArrowheads="1"/>
          </p:cNvPicPr>
          <p:nvPr/>
        </p:nvPicPr>
        <p:blipFill>
          <a:blip r:embed="rId3" cstate="print">
            <a:lum bright="44000" contrast="8000"/>
          </a:blip>
          <a:srcRect/>
          <a:stretch>
            <a:fillRect/>
          </a:stretch>
        </p:blipFill>
        <p:spPr bwMode="auto">
          <a:xfrm>
            <a:off x="381000" y="990600"/>
            <a:ext cx="8382000" cy="5226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5800" y="990600"/>
            <a:ext cx="8001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endParaRPr lang="en-US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85800" y="2133600"/>
            <a:ext cx="79248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2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sz="3200" b="1" baseline="30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en-US" sz="3200" b="1" baseline="30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21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3200" b="1" baseline="30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pic>
        <p:nvPicPr>
          <p:cNvPr id="7174" name="Picture 2" descr="F:\dl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609600"/>
            <a:ext cx="11906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3" descr="F:\dl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609600"/>
            <a:ext cx="11906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819400" y="193357"/>
            <a:ext cx="28445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Slogan" pitchFamily="2" charset="0"/>
              </a:rPr>
              <a:t>Caâu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Slogan" pitchFamily="2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Slogan" pitchFamily="2" charset="0"/>
              </a:rPr>
              <a:t>hoûi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NI-Slogan" pitchFamily="2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06 -0.05731 C -0.31771 -0.0862 -0.30869 -0.10631 -0.29844 -0.12919 C -0.28837 -0.15137 -0.29341 -0.14675 -0.28386 -0.17102 C -0.27605 -0.19089 -0.27327 -0.21701 -0.25903 -0.22972 C -0.25452 -0.23388 -0.24445 -0.24243 -0.24445 -0.24243 C -0.24306 -0.24682 -0.24185 -0.2519 -0.23941 -0.2556 C -0.23681 -0.25884 -0.23316 -0.2593 -0.23021 -0.26184 C -0.22171 -0.26924 -0.21407 -0.27756 -0.20556 -0.28472 C -0.17396 -0.31199 -0.14046 -0.32378 -0.10348 -0.33025 C -0.08559 -0.33811 -0.06771 -0.34111 -0.04983 -0.34666 C -0.0474 -0.34712 -0.0448 -0.34874 -0.04254 -0.34966 C -0.03525 -0.35197 -0.02796 -0.35475 -0.02032 -0.35613 C -0.01077 -0.35798 -0.00105 -0.35798 0.00885 -0.35937 C 0.01371 -0.36029 0.01875 -0.36168 0.02361 -0.3626 C 0.07013 -0.34204 0.01684 -0.36422 0.1526 -0.3626 C 0.1967 -0.36214 0.28454 -0.35613 0.28454 -0.35613 C 0.29635 -0.35082 0.30711 -0.3462 0.31857 -0.34019 C 0.32552 -0.33603 0.33402 -0.3358 0.34062 -0.33025 C 0.38732 -0.28842 0.34531 -0.32424 0.37222 -0.30436 C 0.37638 -0.30113 0.3802 -0.29697 0.38437 -0.29466 C 0.38906 -0.29165 0.39444 -0.29073 0.39913 -0.28796 C 0.40173 -0.28657 0.40381 -0.28333 0.40642 -0.28149 C 0.41111 -0.27871 0.421 -0.27525 0.421 -0.27525 C 0.43958 -0.25052 0.47864 -0.24012 0.50399 -0.23596 C 0.52899 -0.23734 0.55434 -0.23642 0.57968 -0.23919 C 0.58333 -0.23965 0.58593 -0.24428 0.58923 -0.24566 C 0.59583 -0.24844 0.60243 -0.25005 0.60885 -0.25237 C 0.61215 -0.25329 0.6184 -0.2556 0.6184 -0.2556 C 0.621 -0.25745 0.62309 -0.26022 0.62586 -0.26184 C 0.63055 -0.26461 0.64045 -0.26831 0.64045 -0.26831 C 0.64548 -0.27293 0.65034 -0.27709 0.65503 -0.28149 C 0.65729 -0.28333 0.65607 -0.28842 0.65746 -0.29119 C 0.65954 -0.2942 0.6625 -0.29558 0.66493 -0.29789 C 0.67013 -0.30852 0.67899 -0.31615 0.68454 -0.32701 C 0.68611 -0.33025 0.68715 -0.33418 0.68941 -0.33672 C 0.69218 -0.33972 0.69583 -0.34111 0.69913 -0.34342 C 0.7026 -0.35012 0.71145 -0.35428 0.71111 -0.3626 C 0.70868 -0.4391 0.721 -0.52623 0.68941 -0.58978 C 0.68454 -0.6226 0.69131 -0.59256 0.67951 -0.61775 C 0.67812 -0.61867 0.67864 -0.62306 0.67725 -0.6256 C 0.67066 -0.63623 0.65694 -0.63762 0.64791 -0.64525 C 0.63958 -0.64687 0.63194 -0.65103 0.62361 -0.65472 C 0.61319 -0.66143 0.60225 -0.66143 0.59184 -0.66443 C 0.56319 -0.67598 0.53368 -0.68338 0.50399 -0.69054 C 0.48611 -0.68962 0.46822 -0.68939 0.45034 -0.68407 C 0.43142 -0.68199 0.4118 -0.65218 0.3967 -0.63855 C 0.38472 -0.61682 0.36493 -0.60319 0.34531 -0.59302 C 0.33958 -0.59001 0.32135 -0.57545 0.31857 -0.57407 C 0.3052 -0.56482 0.29444 -0.5632 0.27951 -0.56066 C 0.27378 -0.55835 0.2677 -0.55789 0.2625 -0.55442 C 0.2342 -0.53547 0.26163 -0.54425 0.23333 -0.53801 C 0.21406 -0.52923 0.19635 -0.51721 0.17708 -0.50866 C 0.13125 -0.51051 0.10416 -0.5082 0.06493 -0.51837 C 0.06093 -0.52045 0.05642 -0.52184 0.0526 -0.52484 C 0.03281 -0.54125 0.05868 -0.52993 0.03559 -0.53801 C 0.00972 -0.5639 0.03975 -0.53108 0.02083 -0.56066 C 0.01892 -0.56367 0.01562 -0.56436 0.01354 -0.56713 C 0.01093 -0.57152 0.00885 -0.57568 0.00625 -0.58008 C 0.00104 -0.60781 0.00763 -0.5773 -0.00573 -0.61913 C -0.00782 -0.62537 -0.00903 -0.63231 -0.01077 -0.63855 C -0.01164 -0.64525 -0.01303 -0.64825 -0.01303 -0.64802 C -0.01164 -0.67598 -0.01268 -0.69863 -0.00834 -0.7229 C -0.00678 -0.73422 0.01024 -0.75387 0.01614 -0.76219 C 0.04722 -0.8091 0.06857 -0.8544 0.11354 -0.87566 C 0.1434 -0.89045 0.17708 -0.88283 0.20885 -0.88537 C 0.22482 -0.88837 0.23802 -0.89369 0.2526 -0.90155 C 0.26006 -0.91125 0.26909 -0.91888 0.27482 -0.93066 C 0.27847 -0.93829 0.27951 -0.98151 0.27951 -0.98913 " pathEditMode="relative" rAng="0" ptsTypes="fffffff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2" y="-4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WordArt 5"/>
          <p:cNvSpPr>
            <a:spLocks noChangeArrowheads="1" noChangeShapeType="1" noTextEdit="1"/>
          </p:cNvSpPr>
          <p:nvPr/>
        </p:nvSpPr>
        <p:spPr bwMode="auto">
          <a:xfrm>
            <a:off x="1752600" y="152400"/>
            <a:ext cx="7239000" cy="381000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1001">
            <a:schemeClr val="lt1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kern="1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Bài</a:t>
            </a:r>
            <a:r>
              <a:rPr lang="en-US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19:KHÍ </a:t>
            </a:r>
            <a:r>
              <a:rPr lang="en-US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ÁP VÀ GIÓ TRÊN TRÁI ĐẤT</a:t>
            </a:r>
          </a:p>
        </p:txBody>
      </p:sp>
      <p:sp>
        <p:nvSpPr>
          <p:cNvPr id="1101" name="AutoShape 77"/>
          <p:cNvSpPr>
            <a:spLocks noChangeAspect="1" noChangeArrowheads="1" noTextEdit="1"/>
          </p:cNvSpPr>
          <p:nvPr/>
        </p:nvSpPr>
        <p:spPr bwMode="auto">
          <a:xfrm>
            <a:off x="3124200" y="1295400"/>
            <a:ext cx="5638800" cy="474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8" name="Freeform 84"/>
          <p:cNvSpPr>
            <a:spLocks/>
          </p:cNvSpPr>
          <p:nvPr/>
        </p:nvSpPr>
        <p:spPr bwMode="auto">
          <a:xfrm rot="21142779">
            <a:off x="3371850" y="1554163"/>
            <a:ext cx="5178425" cy="4232275"/>
          </a:xfrm>
          <a:custGeom>
            <a:avLst/>
            <a:gdLst/>
            <a:ahLst/>
            <a:cxnLst>
              <a:cxn ang="0">
                <a:pos x="3262" y="376"/>
              </a:cxn>
              <a:cxn ang="0">
                <a:pos x="3222" y="2666"/>
              </a:cxn>
              <a:cxn ang="0">
                <a:pos x="0" y="2396"/>
              </a:cxn>
              <a:cxn ang="0">
                <a:pos x="397" y="0"/>
              </a:cxn>
              <a:cxn ang="0">
                <a:pos x="3262" y="376"/>
              </a:cxn>
            </a:cxnLst>
            <a:rect l="0" t="0" r="r" b="b"/>
            <a:pathLst>
              <a:path w="3262" h="2666">
                <a:moveTo>
                  <a:pt x="3262" y="376"/>
                </a:moveTo>
                <a:lnTo>
                  <a:pt x="3222" y="2666"/>
                </a:lnTo>
                <a:lnTo>
                  <a:pt x="0" y="2396"/>
                </a:lnTo>
                <a:lnTo>
                  <a:pt x="397" y="0"/>
                </a:lnTo>
                <a:lnTo>
                  <a:pt x="3262" y="376"/>
                </a:lnTo>
                <a:close/>
              </a:path>
            </a:pathLst>
          </a:custGeom>
          <a:solidFill>
            <a:srgbClr val="B2D1B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9" name="Freeform 85"/>
          <p:cNvSpPr>
            <a:spLocks/>
          </p:cNvSpPr>
          <p:nvPr/>
        </p:nvSpPr>
        <p:spPr bwMode="auto">
          <a:xfrm>
            <a:off x="5032375" y="2005013"/>
            <a:ext cx="2136775" cy="3400425"/>
          </a:xfrm>
          <a:custGeom>
            <a:avLst/>
            <a:gdLst/>
            <a:ahLst/>
            <a:cxnLst>
              <a:cxn ang="0">
                <a:pos x="743" y="2137"/>
              </a:cxn>
              <a:cxn ang="0">
                <a:pos x="874" y="2094"/>
              </a:cxn>
              <a:cxn ang="0">
                <a:pos x="994" y="2014"/>
              </a:cxn>
              <a:cxn ang="0">
                <a:pos x="1101" y="1897"/>
              </a:cxn>
              <a:cxn ang="0">
                <a:pos x="1192" y="1752"/>
              </a:cxn>
              <a:cxn ang="0">
                <a:pos x="1266" y="1582"/>
              </a:cxn>
              <a:cxn ang="0">
                <a:pos x="1316" y="1391"/>
              </a:cxn>
              <a:cxn ang="0">
                <a:pos x="1343" y="1181"/>
              </a:cxn>
              <a:cxn ang="0">
                <a:pos x="1343" y="963"/>
              </a:cxn>
              <a:cxn ang="0">
                <a:pos x="1316" y="754"/>
              </a:cxn>
              <a:cxn ang="0">
                <a:pos x="1266" y="560"/>
              </a:cxn>
              <a:cxn ang="0">
                <a:pos x="1192" y="390"/>
              </a:cxn>
              <a:cxn ang="0">
                <a:pos x="1101" y="246"/>
              </a:cxn>
              <a:cxn ang="0">
                <a:pos x="994" y="129"/>
              </a:cxn>
              <a:cxn ang="0">
                <a:pos x="874" y="49"/>
              </a:cxn>
              <a:cxn ang="0">
                <a:pos x="743" y="6"/>
              </a:cxn>
              <a:cxn ang="0">
                <a:pos x="605" y="6"/>
              </a:cxn>
              <a:cxn ang="0">
                <a:pos x="473" y="49"/>
              </a:cxn>
              <a:cxn ang="0">
                <a:pos x="353" y="129"/>
              </a:cxn>
              <a:cxn ang="0">
                <a:pos x="246" y="246"/>
              </a:cxn>
              <a:cxn ang="0">
                <a:pos x="154" y="390"/>
              </a:cxn>
              <a:cxn ang="0">
                <a:pos x="83" y="560"/>
              </a:cxn>
              <a:cxn ang="0">
                <a:pos x="31" y="754"/>
              </a:cxn>
              <a:cxn ang="0">
                <a:pos x="4" y="963"/>
              </a:cxn>
              <a:cxn ang="0">
                <a:pos x="4" y="1181"/>
              </a:cxn>
              <a:cxn ang="0">
                <a:pos x="31" y="1391"/>
              </a:cxn>
              <a:cxn ang="0">
                <a:pos x="83" y="1582"/>
              </a:cxn>
              <a:cxn ang="0">
                <a:pos x="154" y="1752"/>
              </a:cxn>
              <a:cxn ang="0">
                <a:pos x="246" y="1897"/>
              </a:cxn>
              <a:cxn ang="0">
                <a:pos x="353" y="2014"/>
              </a:cxn>
              <a:cxn ang="0">
                <a:pos x="473" y="2094"/>
              </a:cxn>
              <a:cxn ang="0">
                <a:pos x="605" y="2137"/>
              </a:cxn>
            </a:cxnLst>
            <a:rect l="0" t="0" r="r" b="b"/>
            <a:pathLst>
              <a:path w="1346" h="2142">
                <a:moveTo>
                  <a:pt x="673" y="2142"/>
                </a:moveTo>
                <a:lnTo>
                  <a:pt x="743" y="2137"/>
                </a:lnTo>
                <a:lnTo>
                  <a:pt x="809" y="2121"/>
                </a:lnTo>
                <a:lnTo>
                  <a:pt x="874" y="2094"/>
                </a:lnTo>
                <a:lnTo>
                  <a:pt x="936" y="2058"/>
                </a:lnTo>
                <a:lnTo>
                  <a:pt x="994" y="2014"/>
                </a:lnTo>
                <a:lnTo>
                  <a:pt x="1049" y="1960"/>
                </a:lnTo>
                <a:lnTo>
                  <a:pt x="1101" y="1897"/>
                </a:lnTo>
                <a:lnTo>
                  <a:pt x="1149" y="1829"/>
                </a:lnTo>
                <a:lnTo>
                  <a:pt x="1192" y="1752"/>
                </a:lnTo>
                <a:lnTo>
                  <a:pt x="1232" y="1670"/>
                </a:lnTo>
                <a:lnTo>
                  <a:pt x="1266" y="1582"/>
                </a:lnTo>
                <a:lnTo>
                  <a:pt x="1294" y="1489"/>
                </a:lnTo>
                <a:lnTo>
                  <a:pt x="1316" y="1391"/>
                </a:lnTo>
                <a:lnTo>
                  <a:pt x="1332" y="1287"/>
                </a:lnTo>
                <a:lnTo>
                  <a:pt x="1343" y="1181"/>
                </a:lnTo>
                <a:lnTo>
                  <a:pt x="1346" y="1072"/>
                </a:lnTo>
                <a:lnTo>
                  <a:pt x="1343" y="963"/>
                </a:lnTo>
                <a:lnTo>
                  <a:pt x="1332" y="856"/>
                </a:lnTo>
                <a:lnTo>
                  <a:pt x="1316" y="754"/>
                </a:lnTo>
                <a:lnTo>
                  <a:pt x="1294" y="655"/>
                </a:lnTo>
                <a:lnTo>
                  <a:pt x="1266" y="560"/>
                </a:lnTo>
                <a:lnTo>
                  <a:pt x="1232" y="473"/>
                </a:lnTo>
                <a:lnTo>
                  <a:pt x="1192" y="390"/>
                </a:lnTo>
                <a:lnTo>
                  <a:pt x="1149" y="314"/>
                </a:lnTo>
                <a:lnTo>
                  <a:pt x="1101" y="246"/>
                </a:lnTo>
                <a:lnTo>
                  <a:pt x="1049" y="183"/>
                </a:lnTo>
                <a:lnTo>
                  <a:pt x="994" y="129"/>
                </a:lnTo>
                <a:lnTo>
                  <a:pt x="936" y="84"/>
                </a:lnTo>
                <a:lnTo>
                  <a:pt x="874" y="49"/>
                </a:lnTo>
                <a:lnTo>
                  <a:pt x="809" y="22"/>
                </a:lnTo>
                <a:lnTo>
                  <a:pt x="743" y="6"/>
                </a:lnTo>
                <a:lnTo>
                  <a:pt x="673" y="0"/>
                </a:lnTo>
                <a:lnTo>
                  <a:pt x="605" y="6"/>
                </a:lnTo>
                <a:lnTo>
                  <a:pt x="537" y="22"/>
                </a:lnTo>
                <a:lnTo>
                  <a:pt x="473" y="49"/>
                </a:lnTo>
                <a:lnTo>
                  <a:pt x="412" y="84"/>
                </a:lnTo>
                <a:lnTo>
                  <a:pt x="353" y="129"/>
                </a:lnTo>
                <a:lnTo>
                  <a:pt x="298" y="183"/>
                </a:lnTo>
                <a:lnTo>
                  <a:pt x="246" y="246"/>
                </a:lnTo>
                <a:lnTo>
                  <a:pt x="197" y="314"/>
                </a:lnTo>
                <a:lnTo>
                  <a:pt x="154" y="390"/>
                </a:lnTo>
                <a:lnTo>
                  <a:pt x="115" y="473"/>
                </a:lnTo>
                <a:lnTo>
                  <a:pt x="83" y="560"/>
                </a:lnTo>
                <a:lnTo>
                  <a:pt x="54" y="655"/>
                </a:lnTo>
                <a:lnTo>
                  <a:pt x="31" y="754"/>
                </a:lnTo>
                <a:lnTo>
                  <a:pt x="15" y="856"/>
                </a:lnTo>
                <a:lnTo>
                  <a:pt x="4" y="963"/>
                </a:lnTo>
                <a:lnTo>
                  <a:pt x="0" y="1072"/>
                </a:lnTo>
                <a:lnTo>
                  <a:pt x="4" y="1181"/>
                </a:lnTo>
                <a:lnTo>
                  <a:pt x="15" y="1287"/>
                </a:lnTo>
                <a:lnTo>
                  <a:pt x="31" y="1391"/>
                </a:lnTo>
                <a:lnTo>
                  <a:pt x="54" y="1489"/>
                </a:lnTo>
                <a:lnTo>
                  <a:pt x="83" y="1582"/>
                </a:lnTo>
                <a:lnTo>
                  <a:pt x="115" y="1670"/>
                </a:lnTo>
                <a:lnTo>
                  <a:pt x="154" y="1752"/>
                </a:lnTo>
                <a:lnTo>
                  <a:pt x="197" y="1829"/>
                </a:lnTo>
                <a:lnTo>
                  <a:pt x="246" y="1897"/>
                </a:lnTo>
                <a:lnTo>
                  <a:pt x="298" y="1960"/>
                </a:lnTo>
                <a:lnTo>
                  <a:pt x="353" y="2014"/>
                </a:lnTo>
                <a:lnTo>
                  <a:pt x="412" y="2058"/>
                </a:lnTo>
                <a:lnTo>
                  <a:pt x="473" y="2094"/>
                </a:lnTo>
                <a:lnTo>
                  <a:pt x="537" y="2121"/>
                </a:lnTo>
                <a:lnTo>
                  <a:pt x="605" y="2137"/>
                </a:lnTo>
                <a:lnTo>
                  <a:pt x="673" y="2142"/>
                </a:lnTo>
                <a:close/>
              </a:path>
            </a:pathLst>
          </a:custGeom>
          <a:solidFill>
            <a:srgbClr val="B2D1B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0" name="Freeform 86"/>
          <p:cNvSpPr>
            <a:spLocks/>
          </p:cNvSpPr>
          <p:nvPr/>
        </p:nvSpPr>
        <p:spPr bwMode="auto">
          <a:xfrm>
            <a:off x="5059363" y="2044700"/>
            <a:ext cx="2087563" cy="3324225"/>
          </a:xfrm>
          <a:custGeom>
            <a:avLst/>
            <a:gdLst/>
            <a:ahLst/>
            <a:cxnLst>
              <a:cxn ang="0">
                <a:pos x="724" y="2089"/>
              </a:cxn>
              <a:cxn ang="0">
                <a:pos x="851" y="2048"/>
              </a:cxn>
              <a:cxn ang="0">
                <a:pos x="969" y="1967"/>
              </a:cxn>
              <a:cxn ang="0">
                <a:pos x="1075" y="1854"/>
              </a:cxn>
              <a:cxn ang="0">
                <a:pos x="1165" y="1713"/>
              </a:cxn>
              <a:cxn ang="0">
                <a:pos x="1236" y="1547"/>
              </a:cxn>
              <a:cxn ang="0">
                <a:pos x="1284" y="1359"/>
              </a:cxn>
              <a:cxn ang="0">
                <a:pos x="1311" y="1155"/>
              </a:cxn>
              <a:cxn ang="0">
                <a:pos x="1311" y="940"/>
              </a:cxn>
              <a:cxn ang="0">
                <a:pos x="1284" y="736"/>
              </a:cxn>
              <a:cxn ang="0">
                <a:pos x="1236" y="548"/>
              </a:cxn>
              <a:cxn ang="0">
                <a:pos x="1165" y="382"/>
              </a:cxn>
              <a:cxn ang="0">
                <a:pos x="1075" y="238"/>
              </a:cxn>
              <a:cxn ang="0">
                <a:pos x="969" y="126"/>
              </a:cxn>
              <a:cxn ang="0">
                <a:pos x="851" y="47"/>
              </a:cxn>
              <a:cxn ang="0">
                <a:pos x="724" y="6"/>
              </a:cxn>
              <a:cxn ang="0">
                <a:pos x="588" y="6"/>
              </a:cxn>
              <a:cxn ang="0">
                <a:pos x="461" y="47"/>
              </a:cxn>
              <a:cxn ang="0">
                <a:pos x="343" y="126"/>
              </a:cxn>
              <a:cxn ang="0">
                <a:pos x="238" y="238"/>
              </a:cxn>
              <a:cxn ang="0">
                <a:pos x="150" y="382"/>
              </a:cxn>
              <a:cxn ang="0">
                <a:pos x="78" y="548"/>
              </a:cxn>
              <a:cxn ang="0">
                <a:pos x="28" y="736"/>
              </a:cxn>
              <a:cxn ang="0">
                <a:pos x="3" y="940"/>
              </a:cxn>
              <a:cxn ang="0">
                <a:pos x="3" y="1155"/>
              </a:cxn>
              <a:cxn ang="0">
                <a:pos x="28" y="1359"/>
              </a:cxn>
              <a:cxn ang="0">
                <a:pos x="78" y="1547"/>
              </a:cxn>
              <a:cxn ang="0">
                <a:pos x="150" y="1713"/>
              </a:cxn>
              <a:cxn ang="0">
                <a:pos x="238" y="1854"/>
              </a:cxn>
              <a:cxn ang="0">
                <a:pos x="343" y="1967"/>
              </a:cxn>
              <a:cxn ang="0">
                <a:pos x="461" y="2048"/>
              </a:cxn>
              <a:cxn ang="0">
                <a:pos x="588" y="2089"/>
              </a:cxn>
            </a:cxnLst>
            <a:rect l="0" t="0" r="r" b="b"/>
            <a:pathLst>
              <a:path w="1315" h="2094">
                <a:moveTo>
                  <a:pt x="656" y="2094"/>
                </a:moveTo>
                <a:lnTo>
                  <a:pt x="724" y="2089"/>
                </a:lnTo>
                <a:lnTo>
                  <a:pt x="789" y="2073"/>
                </a:lnTo>
                <a:lnTo>
                  <a:pt x="851" y="2048"/>
                </a:lnTo>
                <a:lnTo>
                  <a:pt x="912" y="2012"/>
                </a:lnTo>
                <a:lnTo>
                  <a:pt x="969" y="1967"/>
                </a:lnTo>
                <a:lnTo>
                  <a:pt x="1025" y="1915"/>
                </a:lnTo>
                <a:lnTo>
                  <a:pt x="1075" y="1854"/>
                </a:lnTo>
                <a:lnTo>
                  <a:pt x="1122" y="1788"/>
                </a:lnTo>
                <a:lnTo>
                  <a:pt x="1165" y="1713"/>
                </a:lnTo>
                <a:lnTo>
                  <a:pt x="1202" y="1632"/>
                </a:lnTo>
                <a:lnTo>
                  <a:pt x="1236" y="1547"/>
                </a:lnTo>
                <a:lnTo>
                  <a:pt x="1263" y="1455"/>
                </a:lnTo>
                <a:lnTo>
                  <a:pt x="1284" y="1359"/>
                </a:lnTo>
                <a:lnTo>
                  <a:pt x="1302" y="1258"/>
                </a:lnTo>
                <a:lnTo>
                  <a:pt x="1311" y="1155"/>
                </a:lnTo>
                <a:lnTo>
                  <a:pt x="1315" y="1047"/>
                </a:lnTo>
                <a:lnTo>
                  <a:pt x="1311" y="940"/>
                </a:lnTo>
                <a:lnTo>
                  <a:pt x="1302" y="836"/>
                </a:lnTo>
                <a:lnTo>
                  <a:pt x="1284" y="736"/>
                </a:lnTo>
                <a:lnTo>
                  <a:pt x="1263" y="639"/>
                </a:lnTo>
                <a:lnTo>
                  <a:pt x="1236" y="548"/>
                </a:lnTo>
                <a:lnTo>
                  <a:pt x="1202" y="462"/>
                </a:lnTo>
                <a:lnTo>
                  <a:pt x="1165" y="382"/>
                </a:lnTo>
                <a:lnTo>
                  <a:pt x="1122" y="306"/>
                </a:lnTo>
                <a:lnTo>
                  <a:pt x="1075" y="238"/>
                </a:lnTo>
                <a:lnTo>
                  <a:pt x="1025" y="179"/>
                </a:lnTo>
                <a:lnTo>
                  <a:pt x="969" y="126"/>
                </a:lnTo>
                <a:lnTo>
                  <a:pt x="912" y="83"/>
                </a:lnTo>
                <a:lnTo>
                  <a:pt x="851" y="47"/>
                </a:lnTo>
                <a:lnTo>
                  <a:pt x="789" y="22"/>
                </a:lnTo>
                <a:lnTo>
                  <a:pt x="724" y="6"/>
                </a:lnTo>
                <a:lnTo>
                  <a:pt x="656" y="0"/>
                </a:lnTo>
                <a:lnTo>
                  <a:pt x="588" y="6"/>
                </a:lnTo>
                <a:lnTo>
                  <a:pt x="524" y="22"/>
                </a:lnTo>
                <a:lnTo>
                  <a:pt x="461" y="47"/>
                </a:lnTo>
                <a:lnTo>
                  <a:pt x="400" y="83"/>
                </a:lnTo>
                <a:lnTo>
                  <a:pt x="343" y="126"/>
                </a:lnTo>
                <a:lnTo>
                  <a:pt x="289" y="179"/>
                </a:lnTo>
                <a:lnTo>
                  <a:pt x="238" y="238"/>
                </a:lnTo>
                <a:lnTo>
                  <a:pt x="191" y="306"/>
                </a:lnTo>
                <a:lnTo>
                  <a:pt x="150" y="382"/>
                </a:lnTo>
                <a:lnTo>
                  <a:pt x="112" y="462"/>
                </a:lnTo>
                <a:lnTo>
                  <a:pt x="78" y="548"/>
                </a:lnTo>
                <a:lnTo>
                  <a:pt x="51" y="639"/>
                </a:lnTo>
                <a:lnTo>
                  <a:pt x="28" y="736"/>
                </a:lnTo>
                <a:lnTo>
                  <a:pt x="12" y="836"/>
                </a:lnTo>
                <a:lnTo>
                  <a:pt x="3" y="940"/>
                </a:lnTo>
                <a:lnTo>
                  <a:pt x="0" y="1047"/>
                </a:lnTo>
                <a:lnTo>
                  <a:pt x="3" y="1155"/>
                </a:lnTo>
                <a:lnTo>
                  <a:pt x="12" y="1258"/>
                </a:lnTo>
                <a:lnTo>
                  <a:pt x="28" y="1359"/>
                </a:lnTo>
                <a:lnTo>
                  <a:pt x="51" y="1455"/>
                </a:lnTo>
                <a:lnTo>
                  <a:pt x="78" y="1547"/>
                </a:lnTo>
                <a:lnTo>
                  <a:pt x="112" y="1632"/>
                </a:lnTo>
                <a:lnTo>
                  <a:pt x="150" y="1713"/>
                </a:lnTo>
                <a:lnTo>
                  <a:pt x="191" y="1788"/>
                </a:lnTo>
                <a:lnTo>
                  <a:pt x="238" y="1854"/>
                </a:lnTo>
                <a:lnTo>
                  <a:pt x="289" y="1915"/>
                </a:lnTo>
                <a:lnTo>
                  <a:pt x="343" y="1967"/>
                </a:lnTo>
                <a:lnTo>
                  <a:pt x="400" y="2012"/>
                </a:lnTo>
                <a:lnTo>
                  <a:pt x="461" y="2048"/>
                </a:lnTo>
                <a:lnTo>
                  <a:pt x="524" y="2073"/>
                </a:lnTo>
                <a:lnTo>
                  <a:pt x="588" y="2089"/>
                </a:lnTo>
                <a:lnTo>
                  <a:pt x="656" y="2094"/>
                </a:lnTo>
                <a:close/>
              </a:path>
            </a:pathLst>
          </a:custGeom>
          <a:solidFill>
            <a:srgbClr val="B5D3B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1" name="Freeform 87"/>
          <p:cNvSpPr>
            <a:spLocks/>
          </p:cNvSpPr>
          <p:nvPr/>
        </p:nvSpPr>
        <p:spPr bwMode="auto">
          <a:xfrm>
            <a:off x="5081588" y="2082800"/>
            <a:ext cx="2039938" cy="3246438"/>
          </a:xfrm>
          <a:custGeom>
            <a:avLst/>
            <a:gdLst/>
            <a:ahLst/>
            <a:cxnLst>
              <a:cxn ang="0">
                <a:pos x="709" y="2040"/>
              </a:cxn>
              <a:cxn ang="0">
                <a:pos x="834" y="1999"/>
              </a:cxn>
              <a:cxn ang="0">
                <a:pos x="948" y="1922"/>
              </a:cxn>
              <a:cxn ang="0">
                <a:pos x="1052" y="1811"/>
              </a:cxn>
              <a:cxn ang="0">
                <a:pos x="1138" y="1673"/>
              </a:cxn>
              <a:cxn ang="0">
                <a:pos x="1208" y="1510"/>
              </a:cxn>
              <a:cxn ang="0">
                <a:pos x="1256" y="1327"/>
              </a:cxn>
              <a:cxn ang="0">
                <a:pos x="1281" y="1127"/>
              </a:cxn>
              <a:cxn ang="0">
                <a:pos x="1281" y="919"/>
              </a:cxn>
              <a:cxn ang="0">
                <a:pos x="1256" y="719"/>
              </a:cxn>
              <a:cxn ang="0">
                <a:pos x="1208" y="535"/>
              </a:cxn>
              <a:cxn ang="0">
                <a:pos x="1138" y="372"/>
              </a:cxn>
              <a:cxn ang="0">
                <a:pos x="1052" y="234"/>
              </a:cxn>
              <a:cxn ang="0">
                <a:pos x="948" y="123"/>
              </a:cxn>
              <a:cxn ang="0">
                <a:pos x="834" y="46"/>
              </a:cxn>
              <a:cxn ang="0">
                <a:pos x="709" y="5"/>
              </a:cxn>
              <a:cxn ang="0">
                <a:pos x="576" y="5"/>
              </a:cxn>
              <a:cxn ang="0">
                <a:pos x="451" y="46"/>
              </a:cxn>
              <a:cxn ang="0">
                <a:pos x="336" y="123"/>
              </a:cxn>
              <a:cxn ang="0">
                <a:pos x="234" y="234"/>
              </a:cxn>
              <a:cxn ang="0">
                <a:pos x="147" y="372"/>
              </a:cxn>
              <a:cxn ang="0">
                <a:pos x="77" y="535"/>
              </a:cxn>
              <a:cxn ang="0">
                <a:pos x="29" y="719"/>
              </a:cxn>
              <a:cxn ang="0">
                <a:pos x="3" y="919"/>
              </a:cxn>
              <a:cxn ang="0">
                <a:pos x="3" y="1127"/>
              </a:cxn>
              <a:cxn ang="0">
                <a:pos x="29" y="1327"/>
              </a:cxn>
              <a:cxn ang="0">
                <a:pos x="77" y="1510"/>
              </a:cxn>
              <a:cxn ang="0">
                <a:pos x="147" y="1673"/>
              </a:cxn>
              <a:cxn ang="0">
                <a:pos x="234" y="1811"/>
              </a:cxn>
              <a:cxn ang="0">
                <a:pos x="336" y="1922"/>
              </a:cxn>
              <a:cxn ang="0">
                <a:pos x="451" y="1999"/>
              </a:cxn>
              <a:cxn ang="0">
                <a:pos x="576" y="2040"/>
              </a:cxn>
            </a:cxnLst>
            <a:rect l="0" t="0" r="r" b="b"/>
            <a:pathLst>
              <a:path w="1285" h="2045">
                <a:moveTo>
                  <a:pt x="642" y="2045"/>
                </a:moveTo>
                <a:lnTo>
                  <a:pt x="709" y="2040"/>
                </a:lnTo>
                <a:lnTo>
                  <a:pt x="773" y="2024"/>
                </a:lnTo>
                <a:lnTo>
                  <a:pt x="834" y="1999"/>
                </a:lnTo>
                <a:lnTo>
                  <a:pt x="893" y="1965"/>
                </a:lnTo>
                <a:lnTo>
                  <a:pt x="948" y="1922"/>
                </a:lnTo>
                <a:lnTo>
                  <a:pt x="1002" y="1870"/>
                </a:lnTo>
                <a:lnTo>
                  <a:pt x="1052" y="1811"/>
                </a:lnTo>
                <a:lnTo>
                  <a:pt x="1097" y="1746"/>
                </a:lnTo>
                <a:lnTo>
                  <a:pt x="1138" y="1673"/>
                </a:lnTo>
                <a:lnTo>
                  <a:pt x="1176" y="1594"/>
                </a:lnTo>
                <a:lnTo>
                  <a:pt x="1208" y="1510"/>
                </a:lnTo>
                <a:lnTo>
                  <a:pt x="1235" y="1421"/>
                </a:lnTo>
                <a:lnTo>
                  <a:pt x="1256" y="1327"/>
                </a:lnTo>
                <a:lnTo>
                  <a:pt x="1272" y="1229"/>
                </a:lnTo>
                <a:lnTo>
                  <a:pt x="1281" y="1127"/>
                </a:lnTo>
                <a:lnTo>
                  <a:pt x="1285" y="1023"/>
                </a:lnTo>
                <a:lnTo>
                  <a:pt x="1281" y="919"/>
                </a:lnTo>
                <a:lnTo>
                  <a:pt x="1272" y="817"/>
                </a:lnTo>
                <a:lnTo>
                  <a:pt x="1256" y="719"/>
                </a:lnTo>
                <a:lnTo>
                  <a:pt x="1235" y="624"/>
                </a:lnTo>
                <a:lnTo>
                  <a:pt x="1208" y="535"/>
                </a:lnTo>
                <a:lnTo>
                  <a:pt x="1176" y="451"/>
                </a:lnTo>
                <a:lnTo>
                  <a:pt x="1138" y="372"/>
                </a:lnTo>
                <a:lnTo>
                  <a:pt x="1097" y="299"/>
                </a:lnTo>
                <a:lnTo>
                  <a:pt x="1052" y="234"/>
                </a:lnTo>
                <a:lnTo>
                  <a:pt x="1002" y="175"/>
                </a:lnTo>
                <a:lnTo>
                  <a:pt x="948" y="123"/>
                </a:lnTo>
                <a:lnTo>
                  <a:pt x="893" y="80"/>
                </a:lnTo>
                <a:lnTo>
                  <a:pt x="834" y="46"/>
                </a:lnTo>
                <a:lnTo>
                  <a:pt x="773" y="21"/>
                </a:lnTo>
                <a:lnTo>
                  <a:pt x="709" y="5"/>
                </a:lnTo>
                <a:lnTo>
                  <a:pt x="642" y="0"/>
                </a:lnTo>
                <a:lnTo>
                  <a:pt x="576" y="5"/>
                </a:lnTo>
                <a:lnTo>
                  <a:pt x="513" y="21"/>
                </a:lnTo>
                <a:lnTo>
                  <a:pt x="451" y="46"/>
                </a:lnTo>
                <a:lnTo>
                  <a:pt x="392" y="80"/>
                </a:lnTo>
                <a:lnTo>
                  <a:pt x="336" y="123"/>
                </a:lnTo>
                <a:lnTo>
                  <a:pt x="283" y="175"/>
                </a:lnTo>
                <a:lnTo>
                  <a:pt x="234" y="234"/>
                </a:lnTo>
                <a:lnTo>
                  <a:pt x="188" y="299"/>
                </a:lnTo>
                <a:lnTo>
                  <a:pt x="147" y="372"/>
                </a:lnTo>
                <a:lnTo>
                  <a:pt x="109" y="451"/>
                </a:lnTo>
                <a:lnTo>
                  <a:pt x="77" y="535"/>
                </a:lnTo>
                <a:lnTo>
                  <a:pt x="50" y="624"/>
                </a:lnTo>
                <a:lnTo>
                  <a:pt x="29" y="719"/>
                </a:lnTo>
                <a:lnTo>
                  <a:pt x="12" y="817"/>
                </a:lnTo>
                <a:lnTo>
                  <a:pt x="3" y="919"/>
                </a:lnTo>
                <a:lnTo>
                  <a:pt x="0" y="1023"/>
                </a:lnTo>
                <a:lnTo>
                  <a:pt x="3" y="1127"/>
                </a:lnTo>
                <a:lnTo>
                  <a:pt x="12" y="1229"/>
                </a:lnTo>
                <a:lnTo>
                  <a:pt x="29" y="1327"/>
                </a:lnTo>
                <a:lnTo>
                  <a:pt x="50" y="1421"/>
                </a:lnTo>
                <a:lnTo>
                  <a:pt x="77" y="1510"/>
                </a:lnTo>
                <a:lnTo>
                  <a:pt x="109" y="1594"/>
                </a:lnTo>
                <a:lnTo>
                  <a:pt x="147" y="1673"/>
                </a:lnTo>
                <a:lnTo>
                  <a:pt x="188" y="1746"/>
                </a:lnTo>
                <a:lnTo>
                  <a:pt x="234" y="1811"/>
                </a:lnTo>
                <a:lnTo>
                  <a:pt x="283" y="1870"/>
                </a:lnTo>
                <a:lnTo>
                  <a:pt x="336" y="1922"/>
                </a:lnTo>
                <a:lnTo>
                  <a:pt x="392" y="1965"/>
                </a:lnTo>
                <a:lnTo>
                  <a:pt x="451" y="1999"/>
                </a:lnTo>
                <a:lnTo>
                  <a:pt x="513" y="2024"/>
                </a:lnTo>
                <a:lnTo>
                  <a:pt x="576" y="2040"/>
                </a:lnTo>
                <a:lnTo>
                  <a:pt x="642" y="2045"/>
                </a:lnTo>
                <a:close/>
              </a:path>
            </a:pathLst>
          </a:custGeom>
          <a:solidFill>
            <a:srgbClr val="BCD8B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2" name="Freeform 88"/>
          <p:cNvSpPr>
            <a:spLocks/>
          </p:cNvSpPr>
          <p:nvPr/>
        </p:nvSpPr>
        <p:spPr bwMode="auto">
          <a:xfrm>
            <a:off x="5106988" y="2122488"/>
            <a:ext cx="1990725" cy="3170238"/>
          </a:xfrm>
          <a:custGeom>
            <a:avLst/>
            <a:gdLst/>
            <a:ahLst/>
            <a:cxnLst>
              <a:cxn ang="0">
                <a:pos x="691" y="1991"/>
              </a:cxn>
              <a:cxn ang="0">
                <a:pos x="812" y="1952"/>
              </a:cxn>
              <a:cxn ang="0">
                <a:pos x="925" y="1877"/>
              </a:cxn>
              <a:cxn ang="0">
                <a:pos x="1025" y="1770"/>
              </a:cxn>
              <a:cxn ang="0">
                <a:pos x="1111" y="1634"/>
              </a:cxn>
              <a:cxn ang="0">
                <a:pos x="1179" y="1474"/>
              </a:cxn>
              <a:cxn ang="0">
                <a:pos x="1226" y="1295"/>
              </a:cxn>
              <a:cxn ang="0">
                <a:pos x="1251" y="1100"/>
              </a:cxn>
              <a:cxn ang="0">
                <a:pos x="1251" y="896"/>
              </a:cxn>
              <a:cxn ang="0">
                <a:pos x="1226" y="701"/>
              </a:cxn>
              <a:cxn ang="0">
                <a:pos x="1179" y="522"/>
              </a:cxn>
              <a:cxn ang="0">
                <a:pos x="1111" y="363"/>
              </a:cxn>
              <a:cxn ang="0">
                <a:pos x="1025" y="227"/>
              </a:cxn>
              <a:cxn ang="0">
                <a:pos x="925" y="120"/>
              </a:cxn>
              <a:cxn ang="0">
                <a:pos x="812" y="44"/>
              </a:cxn>
              <a:cxn ang="0">
                <a:pos x="691" y="5"/>
              </a:cxn>
              <a:cxn ang="0">
                <a:pos x="562" y="5"/>
              </a:cxn>
              <a:cxn ang="0">
                <a:pos x="440" y="44"/>
              </a:cxn>
              <a:cxn ang="0">
                <a:pos x="327" y="120"/>
              </a:cxn>
              <a:cxn ang="0">
                <a:pos x="227" y="227"/>
              </a:cxn>
              <a:cxn ang="0">
                <a:pos x="143" y="363"/>
              </a:cxn>
              <a:cxn ang="0">
                <a:pos x="75" y="522"/>
              </a:cxn>
              <a:cxn ang="0">
                <a:pos x="29" y="701"/>
              </a:cxn>
              <a:cxn ang="0">
                <a:pos x="4" y="896"/>
              </a:cxn>
              <a:cxn ang="0">
                <a:pos x="4" y="1100"/>
              </a:cxn>
              <a:cxn ang="0">
                <a:pos x="29" y="1295"/>
              </a:cxn>
              <a:cxn ang="0">
                <a:pos x="75" y="1474"/>
              </a:cxn>
              <a:cxn ang="0">
                <a:pos x="143" y="1634"/>
              </a:cxn>
              <a:cxn ang="0">
                <a:pos x="227" y="1770"/>
              </a:cxn>
              <a:cxn ang="0">
                <a:pos x="327" y="1877"/>
              </a:cxn>
              <a:cxn ang="0">
                <a:pos x="440" y="1952"/>
              </a:cxn>
              <a:cxn ang="0">
                <a:pos x="562" y="1991"/>
              </a:cxn>
            </a:cxnLst>
            <a:rect l="0" t="0" r="r" b="b"/>
            <a:pathLst>
              <a:path w="1254" h="1997">
                <a:moveTo>
                  <a:pt x="626" y="1997"/>
                </a:moveTo>
                <a:lnTo>
                  <a:pt x="691" y="1991"/>
                </a:lnTo>
                <a:lnTo>
                  <a:pt x="753" y="1977"/>
                </a:lnTo>
                <a:lnTo>
                  <a:pt x="812" y="1952"/>
                </a:lnTo>
                <a:lnTo>
                  <a:pt x="871" y="1918"/>
                </a:lnTo>
                <a:lnTo>
                  <a:pt x="925" y="1877"/>
                </a:lnTo>
                <a:lnTo>
                  <a:pt x="977" y="1827"/>
                </a:lnTo>
                <a:lnTo>
                  <a:pt x="1025" y="1770"/>
                </a:lnTo>
                <a:lnTo>
                  <a:pt x="1070" y="1703"/>
                </a:lnTo>
                <a:lnTo>
                  <a:pt x="1111" y="1634"/>
                </a:lnTo>
                <a:lnTo>
                  <a:pt x="1147" y="1557"/>
                </a:lnTo>
                <a:lnTo>
                  <a:pt x="1179" y="1474"/>
                </a:lnTo>
                <a:lnTo>
                  <a:pt x="1204" y="1387"/>
                </a:lnTo>
                <a:lnTo>
                  <a:pt x="1226" y="1295"/>
                </a:lnTo>
                <a:lnTo>
                  <a:pt x="1242" y="1199"/>
                </a:lnTo>
                <a:lnTo>
                  <a:pt x="1251" y="1100"/>
                </a:lnTo>
                <a:lnTo>
                  <a:pt x="1254" y="998"/>
                </a:lnTo>
                <a:lnTo>
                  <a:pt x="1251" y="896"/>
                </a:lnTo>
                <a:lnTo>
                  <a:pt x="1242" y="796"/>
                </a:lnTo>
                <a:lnTo>
                  <a:pt x="1226" y="701"/>
                </a:lnTo>
                <a:lnTo>
                  <a:pt x="1204" y="608"/>
                </a:lnTo>
                <a:lnTo>
                  <a:pt x="1179" y="522"/>
                </a:lnTo>
                <a:lnTo>
                  <a:pt x="1147" y="440"/>
                </a:lnTo>
                <a:lnTo>
                  <a:pt x="1111" y="363"/>
                </a:lnTo>
                <a:lnTo>
                  <a:pt x="1070" y="291"/>
                </a:lnTo>
                <a:lnTo>
                  <a:pt x="1025" y="227"/>
                </a:lnTo>
                <a:lnTo>
                  <a:pt x="977" y="170"/>
                </a:lnTo>
                <a:lnTo>
                  <a:pt x="925" y="120"/>
                </a:lnTo>
                <a:lnTo>
                  <a:pt x="871" y="78"/>
                </a:lnTo>
                <a:lnTo>
                  <a:pt x="812" y="44"/>
                </a:lnTo>
                <a:lnTo>
                  <a:pt x="753" y="19"/>
                </a:lnTo>
                <a:lnTo>
                  <a:pt x="691" y="5"/>
                </a:lnTo>
                <a:lnTo>
                  <a:pt x="626" y="0"/>
                </a:lnTo>
                <a:lnTo>
                  <a:pt x="562" y="5"/>
                </a:lnTo>
                <a:lnTo>
                  <a:pt x="501" y="19"/>
                </a:lnTo>
                <a:lnTo>
                  <a:pt x="440" y="44"/>
                </a:lnTo>
                <a:lnTo>
                  <a:pt x="383" y="78"/>
                </a:lnTo>
                <a:lnTo>
                  <a:pt x="327" y="120"/>
                </a:lnTo>
                <a:lnTo>
                  <a:pt x="276" y="170"/>
                </a:lnTo>
                <a:lnTo>
                  <a:pt x="227" y="227"/>
                </a:lnTo>
                <a:lnTo>
                  <a:pt x="184" y="291"/>
                </a:lnTo>
                <a:lnTo>
                  <a:pt x="143" y="363"/>
                </a:lnTo>
                <a:lnTo>
                  <a:pt x="107" y="440"/>
                </a:lnTo>
                <a:lnTo>
                  <a:pt x="75" y="522"/>
                </a:lnTo>
                <a:lnTo>
                  <a:pt x="50" y="608"/>
                </a:lnTo>
                <a:lnTo>
                  <a:pt x="29" y="701"/>
                </a:lnTo>
                <a:lnTo>
                  <a:pt x="13" y="796"/>
                </a:lnTo>
                <a:lnTo>
                  <a:pt x="4" y="896"/>
                </a:lnTo>
                <a:lnTo>
                  <a:pt x="0" y="998"/>
                </a:lnTo>
                <a:lnTo>
                  <a:pt x="4" y="1100"/>
                </a:lnTo>
                <a:lnTo>
                  <a:pt x="13" y="1199"/>
                </a:lnTo>
                <a:lnTo>
                  <a:pt x="29" y="1295"/>
                </a:lnTo>
                <a:lnTo>
                  <a:pt x="50" y="1387"/>
                </a:lnTo>
                <a:lnTo>
                  <a:pt x="75" y="1474"/>
                </a:lnTo>
                <a:lnTo>
                  <a:pt x="107" y="1557"/>
                </a:lnTo>
                <a:lnTo>
                  <a:pt x="143" y="1634"/>
                </a:lnTo>
                <a:lnTo>
                  <a:pt x="184" y="1703"/>
                </a:lnTo>
                <a:lnTo>
                  <a:pt x="227" y="1770"/>
                </a:lnTo>
                <a:lnTo>
                  <a:pt x="276" y="1827"/>
                </a:lnTo>
                <a:lnTo>
                  <a:pt x="327" y="1877"/>
                </a:lnTo>
                <a:lnTo>
                  <a:pt x="383" y="1918"/>
                </a:lnTo>
                <a:lnTo>
                  <a:pt x="440" y="1952"/>
                </a:lnTo>
                <a:lnTo>
                  <a:pt x="501" y="1977"/>
                </a:lnTo>
                <a:lnTo>
                  <a:pt x="562" y="1991"/>
                </a:lnTo>
                <a:lnTo>
                  <a:pt x="626" y="1997"/>
                </a:lnTo>
                <a:close/>
              </a:path>
            </a:pathLst>
          </a:custGeom>
          <a:solidFill>
            <a:srgbClr val="C1D8C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3" name="Freeform 89"/>
          <p:cNvSpPr>
            <a:spLocks/>
          </p:cNvSpPr>
          <p:nvPr/>
        </p:nvSpPr>
        <p:spPr bwMode="auto">
          <a:xfrm>
            <a:off x="5129213" y="2159000"/>
            <a:ext cx="1946275" cy="3094038"/>
          </a:xfrm>
          <a:custGeom>
            <a:avLst/>
            <a:gdLst/>
            <a:ahLst/>
            <a:cxnLst>
              <a:cxn ang="0">
                <a:pos x="675" y="1943"/>
              </a:cxn>
              <a:cxn ang="0">
                <a:pos x="795" y="1906"/>
              </a:cxn>
              <a:cxn ang="0">
                <a:pos x="904" y="1831"/>
              </a:cxn>
              <a:cxn ang="0">
                <a:pos x="1002" y="1727"/>
              </a:cxn>
              <a:cxn ang="0">
                <a:pos x="1087" y="1594"/>
              </a:cxn>
              <a:cxn ang="0">
                <a:pos x="1153" y="1439"/>
              </a:cxn>
              <a:cxn ang="0">
                <a:pos x="1199" y="1265"/>
              </a:cxn>
              <a:cxn ang="0">
                <a:pos x="1223" y="1075"/>
              </a:cxn>
              <a:cxn ang="0">
                <a:pos x="1223" y="875"/>
              </a:cxn>
              <a:cxn ang="0">
                <a:pos x="1199" y="685"/>
              </a:cxn>
              <a:cxn ang="0">
                <a:pos x="1153" y="510"/>
              </a:cxn>
              <a:cxn ang="0">
                <a:pos x="1087" y="354"/>
              </a:cxn>
              <a:cxn ang="0">
                <a:pos x="1002" y="222"/>
              </a:cxn>
              <a:cxn ang="0">
                <a:pos x="904" y="118"/>
              </a:cxn>
              <a:cxn ang="0">
                <a:pos x="795" y="45"/>
              </a:cxn>
              <a:cxn ang="0">
                <a:pos x="675" y="5"/>
              </a:cxn>
              <a:cxn ang="0">
                <a:pos x="550" y="5"/>
              </a:cxn>
              <a:cxn ang="0">
                <a:pos x="430" y="45"/>
              </a:cxn>
              <a:cxn ang="0">
                <a:pos x="321" y="118"/>
              </a:cxn>
              <a:cxn ang="0">
                <a:pos x="222" y="222"/>
              </a:cxn>
              <a:cxn ang="0">
                <a:pos x="140" y="354"/>
              </a:cxn>
              <a:cxn ang="0">
                <a:pos x="74" y="510"/>
              </a:cxn>
              <a:cxn ang="0">
                <a:pos x="27" y="685"/>
              </a:cxn>
              <a:cxn ang="0">
                <a:pos x="4" y="875"/>
              </a:cxn>
              <a:cxn ang="0">
                <a:pos x="4" y="1075"/>
              </a:cxn>
              <a:cxn ang="0">
                <a:pos x="27" y="1265"/>
              </a:cxn>
              <a:cxn ang="0">
                <a:pos x="74" y="1439"/>
              </a:cxn>
              <a:cxn ang="0">
                <a:pos x="140" y="1594"/>
              </a:cxn>
              <a:cxn ang="0">
                <a:pos x="222" y="1727"/>
              </a:cxn>
              <a:cxn ang="0">
                <a:pos x="321" y="1831"/>
              </a:cxn>
              <a:cxn ang="0">
                <a:pos x="430" y="1906"/>
              </a:cxn>
              <a:cxn ang="0">
                <a:pos x="550" y="1943"/>
              </a:cxn>
            </a:cxnLst>
            <a:rect l="0" t="0" r="r" b="b"/>
            <a:pathLst>
              <a:path w="1226" h="1949">
                <a:moveTo>
                  <a:pt x="612" y="1949"/>
                </a:moveTo>
                <a:lnTo>
                  <a:pt x="675" y="1943"/>
                </a:lnTo>
                <a:lnTo>
                  <a:pt x="736" y="1929"/>
                </a:lnTo>
                <a:lnTo>
                  <a:pt x="795" y="1906"/>
                </a:lnTo>
                <a:lnTo>
                  <a:pt x="850" y="1872"/>
                </a:lnTo>
                <a:lnTo>
                  <a:pt x="904" y="1831"/>
                </a:lnTo>
                <a:lnTo>
                  <a:pt x="956" y="1782"/>
                </a:lnTo>
                <a:lnTo>
                  <a:pt x="1002" y="1727"/>
                </a:lnTo>
                <a:lnTo>
                  <a:pt x="1045" y="1662"/>
                </a:lnTo>
                <a:lnTo>
                  <a:pt x="1087" y="1594"/>
                </a:lnTo>
                <a:lnTo>
                  <a:pt x="1121" y="1519"/>
                </a:lnTo>
                <a:lnTo>
                  <a:pt x="1153" y="1439"/>
                </a:lnTo>
                <a:lnTo>
                  <a:pt x="1178" y="1355"/>
                </a:lnTo>
                <a:lnTo>
                  <a:pt x="1199" y="1265"/>
                </a:lnTo>
                <a:lnTo>
                  <a:pt x="1214" y="1172"/>
                </a:lnTo>
                <a:lnTo>
                  <a:pt x="1223" y="1075"/>
                </a:lnTo>
                <a:lnTo>
                  <a:pt x="1226" y="975"/>
                </a:lnTo>
                <a:lnTo>
                  <a:pt x="1223" y="875"/>
                </a:lnTo>
                <a:lnTo>
                  <a:pt x="1214" y="778"/>
                </a:lnTo>
                <a:lnTo>
                  <a:pt x="1199" y="685"/>
                </a:lnTo>
                <a:lnTo>
                  <a:pt x="1178" y="596"/>
                </a:lnTo>
                <a:lnTo>
                  <a:pt x="1153" y="510"/>
                </a:lnTo>
                <a:lnTo>
                  <a:pt x="1121" y="429"/>
                </a:lnTo>
                <a:lnTo>
                  <a:pt x="1087" y="354"/>
                </a:lnTo>
                <a:lnTo>
                  <a:pt x="1045" y="286"/>
                </a:lnTo>
                <a:lnTo>
                  <a:pt x="1002" y="222"/>
                </a:lnTo>
                <a:lnTo>
                  <a:pt x="956" y="166"/>
                </a:lnTo>
                <a:lnTo>
                  <a:pt x="904" y="118"/>
                </a:lnTo>
                <a:lnTo>
                  <a:pt x="850" y="77"/>
                </a:lnTo>
                <a:lnTo>
                  <a:pt x="795" y="45"/>
                </a:lnTo>
                <a:lnTo>
                  <a:pt x="736" y="20"/>
                </a:lnTo>
                <a:lnTo>
                  <a:pt x="675" y="5"/>
                </a:lnTo>
                <a:lnTo>
                  <a:pt x="612" y="0"/>
                </a:lnTo>
                <a:lnTo>
                  <a:pt x="550" y="5"/>
                </a:lnTo>
                <a:lnTo>
                  <a:pt x="489" y="20"/>
                </a:lnTo>
                <a:lnTo>
                  <a:pt x="430" y="45"/>
                </a:lnTo>
                <a:lnTo>
                  <a:pt x="374" y="77"/>
                </a:lnTo>
                <a:lnTo>
                  <a:pt x="321" y="118"/>
                </a:lnTo>
                <a:lnTo>
                  <a:pt x="271" y="166"/>
                </a:lnTo>
                <a:lnTo>
                  <a:pt x="222" y="222"/>
                </a:lnTo>
                <a:lnTo>
                  <a:pt x="179" y="286"/>
                </a:lnTo>
                <a:lnTo>
                  <a:pt x="140" y="354"/>
                </a:lnTo>
                <a:lnTo>
                  <a:pt x="104" y="429"/>
                </a:lnTo>
                <a:lnTo>
                  <a:pt x="74" y="510"/>
                </a:lnTo>
                <a:lnTo>
                  <a:pt x="49" y="596"/>
                </a:lnTo>
                <a:lnTo>
                  <a:pt x="27" y="685"/>
                </a:lnTo>
                <a:lnTo>
                  <a:pt x="13" y="778"/>
                </a:lnTo>
                <a:lnTo>
                  <a:pt x="4" y="875"/>
                </a:lnTo>
                <a:lnTo>
                  <a:pt x="0" y="975"/>
                </a:lnTo>
                <a:lnTo>
                  <a:pt x="4" y="1075"/>
                </a:lnTo>
                <a:lnTo>
                  <a:pt x="13" y="1172"/>
                </a:lnTo>
                <a:lnTo>
                  <a:pt x="27" y="1265"/>
                </a:lnTo>
                <a:lnTo>
                  <a:pt x="49" y="1355"/>
                </a:lnTo>
                <a:lnTo>
                  <a:pt x="74" y="1439"/>
                </a:lnTo>
                <a:lnTo>
                  <a:pt x="104" y="1519"/>
                </a:lnTo>
                <a:lnTo>
                  <a:pt x="140" y="1594"/>
                </a:lnTo>
                <a:lnTo>
                  <a:pt x="179" y="1662"/>
                </a:lnTo>
                <a:lnTo>
                  <a:pt x="222" y="1727"/>
                </a:lnTo>
                <a:lnTo>
                  <a:pt x="271" y="1782"/>
                </a:lnTo>
                <a:lnTo>
                  <a:pt x="321" y="1831"/>
                </a:lnTo>
                <a:lnTo>
                  <a:pt x="374" y="1872"/>
                </a:lnTo>
                <a:lnTo>
                  <a:pt x="430" y="1906"/>
                </a:lnTo>
                <a:lnTo>
                  <a:pt x="489" y="1929"/>
                </a:lnTo>
                <a:lnTo>
                  <a:pt x="550" y="1943"/>
                </a:lnTo>
                <a:lnTo>
                  <a:pt x="612" y="1949"/>
                </a:lnTo>
                <a:close/>
              </a:path>
            </a:pathLst>
          </a:custGeom>
          <a:solidFill>
            <a:srgbClr val="C4DBC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4" name="Freeform 90"/>
          <p:cNvSpPr>
            <a:spLocks/>
          </p:cNvSpPr>
          <p:nvPr/>
        </p:nvSpPr>
        <p:spPr bwMode="auto">
          <a:xfrm>
            <a:off x="5154613" y="2195513"/>
            <a:ext cx="1895475" cy="3019425"/>
          </a:xfrm>
          <a:custGeom>
            <a:avLst/>
            <a:gdLst/>
            <a:ahLst/>
            <a:cxnLst>
              <a:cxn ang="0">
                <a:pos x="657" y="1897"/>
              </a:cxn>
              <a:cxn ang="0">
                <a:pos x="775" y="1860"/>
              </a:cxn>
              <a:cxn ang="0">
                <a:pos x="881" y="1788"/>
              </a:cxn>
              <a:cxn ang="0">
                <a:pos x="977" y="1686"/>
              </a:cxn>
              <a:cxn ang="0">
                <a:pos x="1058" y="1557"/>
              </a:cxn>
              <a:cxn ang="0">
                <a:pos x="1122" y="1405"/>
              </a:cxn>
              <a:cxn ang="0">
                <a:pos x="1167" y="1235"/>
              </a:cxn>
              <a:cxn ang="0">
                <a:pos x="1190" y="1049"/>
              </a:cxn>
              <a:cxn ang="0">
                <a:pos x="1190" y="856"/>
              </a:cxn>
              <a:cxn ang="0">
                <a:pos x="1167" y="670"/>
              </a:cxn>
              <a:cxn ang="0">
                <a:pos x="1122" y="498"/>
              </a:cxn>
              <a:cxn ang="0">
                <a:pos x="1058" y="347"/>
              </a:cxn>
              <a:cxn ang="0">
                <a:pos x="977" y="217"/>
              </a:cxn>
              <a:cxn ang="0">
                <a:pos x="881" y="115"/>
              </a:cxn>
              <a:cxn ang="0">
                <a:pos x="775" y="43"/>
              </a:cxn>
              <a:cxn ang="0">
                <a:pos x="657" y="6"/>
              </a:cxn>
              <a:cxn ang="0">
                <a:pos x="535" y="6"/>
              </a:cxn>
              <a:cxn ang="0">
                <a:pos x="419" y="43"/>
              </a:cxn>
              <a:cxn ang="0">
                <a:pos x="312" y="115"/>
              </a:cxn>
              <a:cxn ang="0">
                <a:pos x="217" y="217"/>
              </a:cxn>
              <a:cxn ang="0">
                <a:pos x="136" y="347"/>
              </a:cxn>
              <a:cxn ang="0">
                <a:pos x="72" y="498"/>
              </a:cxn>
              <a:cxn ang="0">
                <a:pos x="27" y="670"/>
              </a:cxn>
              <a:cxn ang="0">
                <a:pos x="4" y="856"/>
              </a:cxn>
              <a:cxn ang="0">
                <a:pos x="4" y="1049"/>
              </a:cxn>
              <a:cxn ang="0">
                <a:pos x="27" y="1235"/>
              </a:cxn>
              <a:cxn ang="0">
                <a:pos x="72" y="1405"/>
              </a:cxn>
              <a:cxn ang="0">
                <a:pos x="136" y="1557"/>
              </a:cxn>
              <a:cxn ang="0">
                <a:pos x="217" y="1686"/>
              </a:cxn>
              <a:cxn ang="0">
                <a:pos x="312" y="1788"/>
              </a:cxn>
              <a:cxn ang="0">
                <a:pos x="419" y="1860"/>
              </a:cxn>
              <a:cxn ang="0">
                <a:pos x="535" y="1897"/>
              </a:cxn>
            </a:cxnLst>
            <a:rect l="0" t="0" r="r" b="b"/>
            <a:pathLst>
              <a:path w="1194" h="1902">
                <a:moveTo>
                  <a:pt x="596" y="1902"/>
                </a:moveTo>
                <a:lnTo>
                  <a:pt x="657" y="1897"/>
                </a:lnTo>
                <a:lnTo>
                  <a:pt x="716" y="1883"/>
                </a:lnTo>
                <a:lnTo>
                  <a:pt x="775" y="1860"/>
                </a:lnTo>
                <a:lnTo>
                  <a:pt x="829" y="1827"/>
                </a:lnTo>
                <a:lnTo>
                  <a:pt x="881" y="1788"/>
                </a:lnTo>
                <a:lnTo>
                  <a:pt x="931" y="1740"/>
                </a:lnTo>
                <a:lnTo>
                  <a:pt x="977" y="1686"/>
                </a:lnTo>
                <a:lnTo>
                  <a:pt x="1019" y="1623"/>
                </a:lnTo>
                <a:lnTo>
                  <a:pt x="1058" y="1557"/>
                </a:lnTo>
                <a:lnTo>
                  <a:pt x="1092" y="1484"/>
                </a:lnTo>
                <a:lnTo>
                  <a:pt x="1122" y="1405"/>
                </a:lnTo>
                <a:lnTo>
                  <a:pt x="1147" y="1323"/>
                </a:lnTo>
                <a:lnTo>
                  <a:pt x="1167" y="1235"/>
                </a:lnTo>
                <a:lnTo>
                  <a:pt x="1181" y="1144"/>
                </a:lnTo>
                <a:lnTo>
                  <a:pt x="1190" y="1049"/>
                </a:lnTo>
                <a:lnTo>
                  <a:pt x="1194" y="952"/>
                </a:lnTo>
                <a:lnTo>
                  <a:pt x="1190" y="856"/>
                </a:lnTo>
                <a:lnTo>
                  <a:pt x="1181" y="761"/>
                </a:lnTo>
                <a:lnTo>
                  <a:pt x="1167" y="670"/>
                </a:lnTo>
                <a:lnTo>
                  <a:pt x="1147" y="582"/>
                </a:lnTo>
                <a:lnTo>
                  <a:pt x="1122" y="498"/>
                </a:lnTo>
                <a:lnTo>
                  <a:pt x="1092" y="419"/>
                </a:lnTo>
                <a:lnTo>
                  <a:pt x="1058" y="347"/>
                </a:lnTo>
                <a:lnTo>
                  <a:pt x="1019" y="279"/>
                </a:lnTo>
                <a:lnTo>
                  <a:pt x="977" y="217"/>
                </a:lnTo>
                <a:lnTo>
                  <a:pt x="931" y="163"/>
                </a:lnTo>
                <a:lnTo>
                  <a:pt x="881" y="115"/>
                </a:lnTo>
                <a:lnTo>
                  <a:pt x="829" y="75"/>
                </a:lnTo>
                <a:lnTo>
                  <a:pt x="775" y="43"/>
                </a:lnTo>
                <a:lnTo>
                  <a:pt x="716" y="20"/>
                </a:lnTo>
                <a:lnTo>
                  <a:pt x="657" y="6"/>
                </a:lnTo>
                <a:lnTo>
                  <a:pt x="596" y="0"/>
                </a:lnTo>
                <a:lnTo>
                  <a:pt x="535" y="6"/>
                </a:lnTo>
                <a:lnTo>
                  <a:pt x="476" y="20"/>
                </a:lnTo>
                <a:lnTo>
                  <a:pt x="419" y="43"/>
                </a:lnTo>
                <a:lnTo>
                  <a:pt x="364" y="75"/>
                </a:lnTo>
                <a:lnTo>
                  <a:pt x="312" y="115"/>
                </a:lnTo>
                <a:lnTo>
                  <a:pt x="263" y="163"/>
                </a:lnTo>
                <a:lnTo>
                  <a:pt x="217" y="217"/>
                </a:lnTo>
                <a:lnTo>
                  <a:pt x="176" y="279"/>
                </a:lnTo>
                <a:lnTo>
                  <a:pt x="136" y="347"/>
                </a:lnTo>
                <a:lnTo>
                  <a:pt x="102" y="419"/>
                </a:lnTo>
                <a:lnTo>
                  <a:pt x="72" y="498"/>
                </a:lnTo>
                <a:lnTo>
                  <a:pt x="47" y="582"/>
                </a:lnTo>
                <a:lnTo>
                  <a:pt x="27" y="670"/>
                </a:lnTo>
                <a:lnTo>
                  <a:pt x="13" y="761"/>
                </a:lnTo>
                <a:lnTo>
                  <a:pt x="4" y="856"/>
                </a:lnTo>
                <a:lnTo>
                  <a:pt x="0" y="952"/>
                </a:lnTo>
                <a:lnTo>
                  <a:pt x="4" y="1049"/>
                </a:lnTo>
                <a:lnTo>
                  <a:pt x="13" y="1144"/>
                </a:lnTo>
                <a:lnTo>
                  <a:pt x="27" y="1235"/>
                </a:lnTo>
                <a:lnTo>
                  <a:pt x="47" y="1323"/>
                </a:lnTo>
                <a:lnTo>
                  <a:pt x="72" y="1405"/>
                </a:lnTo>
                <a:lnTo>
                  <a:pt x="102" y="1484"/>
                </a:lnTo>
                <a:lnTo>
                  <a:pt x="136" y="1557"/>
                </a:lnTo>
                <a:lnTo>
                  <a:pt x="176" y="1623"/>
                </a:lnTo>
                <a:lnTo>
                  <a:pt x="217" y="1686"/>
                </a:lnTo>
                <a:lnTo>
                  <a:pt x="263" y="1740"/>
                </a:lnTo>
                <a:lnTo>
                  <a:pt x="312" y="1788"/>
                </a:lnTo>
                <a:lnTo>
                  <a:pt x="364" y="1827"/>
                </a:lnTo>
                <a:lnTo>
                  <a:pt x="419" y="1860"/>
                </a:lnTo>
                <a:lnTo>
                  <a:pt x="476" y="1883"/>
                </a:lnTo>
                <a:lnTo>
                  <a:pt x="535" y="1897"/>
                </a:lnTo>
                <a:lnTo>
                  <a:pt x="596" y="1902"/>
                </a:lnTo>
                <a:close/>
              </a:path>
            </a:pathLst>
          </a:custGeom>
          <a:solidFill>
            <a:srgbClr val="C9DDC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5" name="Freeform 91"/>
          <p:cNvSpPr>
            <a:spLocks/>
          </p:cNvSpPr>
          <p:nvPr/>
        </p:nvSpPr>
        <p:spPr bwMode="auto">
          <a:xfrm>
            <a:off x="5178425" y="2235200"/>
            <a:ext cx="1849438" cy="2940050"/>
          </a:xfrm>
          <a:custGeom>
            <a:avLst/>
            <a:gdLst/>
            <a:ahLst/>
            <a:cxnLst>
              <a:cxn ang="0">
                <a:pos x="640" y="1847"/>
              </a:cxn>
              <a:cxn ang="0">
                <a:pos x="755" y="1811"/>
              </a:cxn>
              <a:cxn ang="0">
                <a:pos x="859" y="1740"/>
              </a:cxn>
              <a:cxn ang="0">
                <a:pos x="952" y="1641"/>
              </a:cxn>
              <a:cxn ang="0">
                <a:pos x="1032" y="1516"/>
              </a:cxn>
              <a:cxn ang="0">
                <a:pos x="1095" y="1367"/>
              </a:cxn>
              <a:cxn ang="0">
                <a:pos x="1138" y="1203"/>
              </a:cxn>
              <a:cxn ang="0">
                <a:pos x="1161" y="1022"/>
              </a:cxn>
              <a:cxn ang="0">
                <a:pos x="1161" y="832"/>
              </a:cxn>
              <a:cxn ang="0">
                <a:pos x="1138" y="652"/>
              </a:cxn>
              <a:cxn ang="0">
                <a:pos x="1095" y="485"/>
              </a:cxn>
              <a:cxn ang="0">
                <a:pos x="1032" y="339"/>
              </a:cxn>
              <a:cxn ang="0">
                <a:pos x="952" y="211"/>
              </a:cxn>
              <a:cxn ang="0">
                <a:pos x="859" y="113"/>
              </a:cxn>
              <a:cxn ang="0">
                <a:pos x="755" y="41"/>
              </a:cxn>
              <a:cxn ang="0">
                <a:pos x="640" y="6"/>
              </a:cxn>
              <a:cxn ang="0">
                <a:pos x="522" y="6"/>
              </a:cxn>
              <a:cxn ang="0">
                <a:pos x="410" y="41"/>
              </a:cxn>
              <a:cxn ang="0">
                <a:pos x="304" y="113"/>
              </a:cxn>
              <a:cxn ang="0">
                <a:pos x="211" y="211"/>
              </a:cxn>
              <a:cxn ang="0">
                <a:pos x="132" y="339"/>
              </a:cxn>
              <a:cxn ang="0">
                <a:pos x="70" y="485"/>
              </a:cxn>
              <a:cxn ang="0">
                <a:pos x="27" y="652"/>
              </a:cxn>
              <a:cxn ang="0">
                <a:pos x="3" y="832"/>
              </a:cxn>
              <a:cxn ang="0">
                <a:pos x="3" y="1022"/>
              </a:cxn>
              <a:cxn ang="0">
                <a:pos x="27" y="1203"/>
              </a:cxn>
              <a:cxn ang="0">
                <a:pos x="70" y="1367"/>
              </a:cxn>
              <a:cxn ang="0">
                <a:pos x="132" y="1516"/>
              </a:cxn>
              <a:cxn ang="0">
                <a:pos x="211" y="1641"/>
              </a:cxn>
              <a:cxn ang="0">
                <a:pos x="304" y="1740"/>
              </a:cxn>
              <a:cxn ang="0">
                <a:pos x="410" y="1811"/>
              </a:cxn>
              <a:cxn ang="0">
                <a:pos x="522" y="1847"/>
              </a:cxn>
            </a:cxnLst>
            <a:rect l="0" t="0" r="r" b="b"/>
            <a:pathLst>
              <a:path w="1165" h="1852">
                <a:moveTo>
                  <a:pt x="581" y="1852"/>
                </a:moveTo>
                <a:lnTo>
                  <a:pt x="640" y="1847"/>
                </a:lnTo>
                <a:lnTo>
                  <a:pt x="699" y="1833"/>
                </a:lnTo>
                <a:lnTo>
                  <a:pt x="755" y="1811"/>
                </a:lnTo>
                <a:lnTo>
                  <a:pt x="809" y="1779"/>
                </a:lnTo>
                <a:lnTo>
                  <a:pt x="859" y="1740"/>
                </a:lnTo>
                <a:lnTo>
                  <a:pt x="907" y="1695"/>
                </a:lnTo>
                <a:lnTo>
                  <a:pt x="952" y="1641"/>
                </a:lnTo>
                <a:lnTo>
                  <a:pt x="995" y="1580"/>
                </a:lnTo>
                <a:lnTo>
                  <a:pt x="1032" y="1516"/>
                </a:lnTo>
                <a:lnTo>
                  <a:pt x="1064" y="1444"/>
                </a:lnTo>
                <a:lnTo>
                  <a:pt x="1095" y="1367"/>
                </a:lnTo>
                <a:lnTo>
                  <a:pt x="1118" y="1287"/>
                </a:lnTo>
                <a:lnTo>
                  <a:pt x="1138" y="1203"/>
                </a:lnTo>
                <a:lnTo>
                  <a:pt x="1152" y="1113"/>
                </a:lnTo>
                <a:lnTo>
                  <a:pt x="1161" y="1022"/>
                </a:lnTo>
                <a:lnTo>
                  <a:pt x="1165" y="927"/>
                </a:lnTo>
                <a:lnTo>
                  <a:pt x="1161" y="832"/>
                </a:lnTo>
                <a:lnTo>
                  <a:pt x="1152" y="741"/>
                </a:lnTo>
                <a:lnTo>
                  <a:pt x="1138" y="652"/>
                </a:lnTo>
                <a:lnTo>
                  <a:pt x="1118" y="566"/>
                </a:lnTo>
                <a:lnTo>
                  <a:pt x="1095" y="485"/>
                </a:lnTo>
                <a:lnTo>
                  <a:pt x="1064" y="408"/>
                </a:lnTo>
                <a:lnTo>
                  <a:pt x="1032" y="339"/>
                </a:lnTo>
                <a:lnTo>
                  <a:pt x="995" y="272"/>
                </a:lnTo>
                <a:lnTo>
                  <a:pt x="952" y="211"/>
                </a:lnTo>
                <a:lnTo>
                  <a:pt x="907" y="158"/>
                </a:lnTo>
                <a:lnTo>
                  <a:pt x="859" y="113"/>
                </a:lnTo>
                <a:lnTo>
                  <a:pt x="809" y="74"/>
                </a:lnTo>
                <a:lnTo>
                  <a:pt x="755" y="41"/>
                </a:lnTo>
                <a:lnTo>
                  <a:pt x="699" y="20"/>
                </a:lnTo>
                <a:lnTo>
                  <a:pt x="640" y="6"/>
                </a:lnTo>
                <a:lnTo>
                  <a:pt x="581" y="0"/>
                </a:lnTo>
                <a:lnTo>
                  <a:pt x="522" y="6"/>
                </a:lnTo>
                <a:lnTo>
                  <a:pt x="465" y="20"/>
                </a:lnTo>
                <a:lnTo>
                  <a:pt x="410" y="41"/>
                </a:lnTo>
                <a:lnTo>
                  <a:pt x="356" y="74"/>
                </a:lnTo>
                <a:lnTo>
                  <a:pt x="304" y="113"/>
                </a:lnTo>
                <a:lnTo>
                  <a:pt x="257" y="158"/>
                </a:lnTo>
                <a:lnTo>
                  <a:pt x="211" y="211"/>
                </a:lnTo>
                <a:lnTo>
                  <a:pt x="170" y="272"/>
                </a:lnTo>
                <a:lnTo>
                  <a:pt x="132" y="339"/>
                </a:lnTo>
                <a:lnTo>
                  <a:pt x="100" y="408"/>
                </a:lnTo>
                <a:lnTo>
                  <a:pt x="70" y="485"/>
                </a:lnTo>
                <a:lnTo>
                  <a:pt x="46" y="566"/>
                </a:lnTo>
                <a:lnTo>
                  <a:pt x="27" y="652"/>
                </a:lnTo>
                <a:lnTo>
                  <a:pt x="12" y="741"/>
                </a:lnTo>
                <a:lnTo>
                  <a:pt x="3" y="832"/>
                </a:lnTo>
                <a:lnTo>
                  <a:pt x="0" y="927"/>
                </a:lnTo>
                <a:lnTo>
                  <a:pt x="3" y="1022"/>
                </a:lnTo>
                <a:lnTo>
                  <a:pt x="12" y="1113"/>
                </a:lnTo>
                <a:lnTo>
                  <a:pt x="27" y="1203"/>
                </a:lnTo>
                <a:lnTo>
                  <a:pt x="46" y="1287"/>
                </a:lnTo>
                <a:lnTo>
                  <a:pt x="70" y="1367"/>
                </a:lnTo>
                <a:lnTo>
                  <a:pt x="100" y="1444"/>
                </a:lnTo>
                <a:lnTo>
                  <a:pt x="132" y="1516"/>
                </a:lnTo>
                <a:lnTo>
                  <a:pt x="170" y="1580"/>
                </a:lnTo>
                <a:lnTo>
                  <a:pt x="211" y="1641"/>
                </a:lnTo>
                <a:lnTo>
                  <a:pt x="257" y="1695"/>
                </a:lnTo>
                <a:lnTo>
                  <a:pt x="304" y="1740"/>
                </a:lnTo>
                <a:lnTo>
                  <a:pt x="356" y="1779"/>
                </a:lnTo>
                <a:lnTo>
                  <a:pt x="410" y="1811"/>
                </a:lnTo>
                <a:lnTo>
                  <a:pt x="465" y="1833"/>
                </a:lnTo>
                <a:lnTo>
                  <a:pt x="522" y="1847"/>
                </a:lnTo>
                <a:lnTo>
                  <a:pt x="581" y="1852"/>
                </a:lnTo>
                <a:close/>
              </a:path>
            </a:pathLst>
          </a:custGeom>
          <a:solidFill>
            <a:srgbClr val="CEE2CE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6" name="Freeform 92"/>
          <p:cNvSpPr>
            <a:spLocks/>
          </p:cNvSpPr>
          <p:nvPr/>
        </p:nvSpPr>
        <p:spPr bwMode="auto">
          <a:xfrm>
            <a:off x="5203825" y="2273300"/>
            <a:ext cx="1798638" cy="2865438"/>
          </a:xfrm>
          <a:custGeom>
            <a:avLst/>
            <a:gdLst/>
            <a:ahLst/>
            <a:cxnLst>
              <a:cxn ang="0">
                <a:pos x="623" y="1800"/>
              </a:cxn>
              <a:cxn ang="0">
                <a:pos x="734" y="1764"/>
              </a:cxn>
              <a:cxn ang="0">
                <a:pos x="836" y="1696"/>
              </a:cxn>
              <a:cxn ang="0">
                <a:pos x="927" y="1599"/>
              </a:cxn>
              <a:cxn ang="0">
                <a:pos x="1004" y="1476"/>
              </a:cxn>
              <a:cxn ang="0">
                <a:pos x="1065" y="1333"/>
              </a:cxn>
              <a:cxn ang="0">
                <a:pos x="1108" y="1172"/>
              </a:cxn>
              <a:cxn ang="0">
                <a:pos x="1129" y="995"/>
              </a:cxn>
              <a:cxn ang="0">
                <a:pos x="1129" y="810"/>
              </a:cxn>
              <a:cxn ang="0">
                <a:pos x="1108" y="635"/>
              </a:cxn>
              <a:cxn ang="0">
                <a:pos x="1065" y="472"/>
              </a:cxn>
              <a:cxn ang="0">
                <a:pos x="1004" y="329"/>
              </a:cxn>
              <a:cxn ang="0">
                <a:pos x="927" y="205"/>
              </a:cxn>
              <a:cxn ang="0">
                <a:pos x="836" y="109"/>
              </a:cxn>
              <a:cxn ang="0">
                <a:pos x="734" y="41"/>
              </a:cxn>
              <a:cxn ang="0">
                <a:pos x="623" y="5"/>
              </a:cxn>
              <a:cxn ang="0">
                <a:pos x="508" y="5"/>
              </a:cxn>
              <a:cxn ang="0">
                <a:pos x="397" y="41"/>
              </a:cxn>
              <a:cxn ang="0">
                <a:pos x="295" y="109"/>
              </a:cxn>
              <a:cxn ang="0">
                <a:pos x="206" y="205"/>
              </a:cxn>
              <a:cxn ang="0">
                <a:pos x="129" y="329"/>
              </a:cxn>
              <a:cxn ang="0">
                <a:pos x="68" y="472"/>
              </a:cxn>
              <a:cxn ang="0">
                <a:pos x="25" y="635"/>
              </a:cxn>
              <a:cxn ang="0">
                <a:pos x="3" y="810"/>
              </a:cxn>
              <a:cxn ang="0">
                <a:pos x="3" y="995"/>
              </a:cxn>
              <a:cxn ang="0">
                <a:pos x="25" y="1172"/>
              </a:cxn>
              <a:cxn ang="0">
                <a:pos x="68" y="1333"/>
              </a:cxn>
              <a:cxn ang="0">
                <a:pos x="129" y="1476"/>
              </a:cxn>
              <a:cxn ang="0">
                <a:pos x="206" y="1599"/>
              </a:cxn>
              <a:cxn ang="0">
                <a:pos x="295" y="1696"/>
              </a:cxn>
              <a:cxn ang="0">
                <a:pos x="397" y="1764"/>
              </a:cxn>
              <a:cxn ang="0">
                <a:pos x="508" y="1800"/>
              </a:cxn>
            </a:cxnLst>
            <a:rect l="0" t="0" r="r" b="b"/>
            <a:pathLst>
              <a:path w="1133" h="1805">
                <a:moveTo>
                  <a:pt x="565" y="1805"/>
                </a:moveTo>
                <a:lnTo>
                  <a:pt x="623" y="1800"/>
                </a:lnTo>
                <a:lnTo>
                  <a:pt x="680" y="1787"/>
                </a:lnTo>
                <a:lnTo>
                  <a:pt x="734" y="1764"/>
                </a:lnTo>
                <a:lnTo>
                  <a:pt x="785" y="1734"/>
                </a:lnTo>
                <a:lnTo>
                  <a:pt x="836" y="1696"/>
                </a:lnTo>
                <a:lnTo>
                  <a:pt x="882" y="1651"/>
                </a:lnTo>
                <a:lnTo>
                  <a:pt x="927" y="1599"/>
                </a:lnTo>
                <a:lnTo>
                  <a:pt x="966" y="1540"/>
                </a:lnTo>
                <a:lnTo>
                  <a:pt x="1004" y="1476"/>
                </a:lnTo>
                <a:lnTo>
                  <a:pt x="1036" y="1408"/>
                </a:lnTo>
                <a:lnTo>
                  <a:pt x="1065" y="1333"/>
                </a:lnTo>
                <a:lnTo>
                  <a:pt x="1088" y="1254"/>
                </a:lnTo>
                <a:lnTo>
                  <a:pt x="1108" y="1172"/>
                </a:lnTo>
                <a:lnTo>
                  <a:pt x="1122" y="1084"/>
                </a:lnTo>
                <a:lnTo>
                  <a:pt x="1129" y="995"/>
                </a:lnTo>
                <a:lnTo>
                  <a:pt x="1133" y="903"/>
                </a:lnTo>
                <a:lnTo>
                  <a:pt x="1129" y="810"/>
                </a:lnTo>
                <a:lnTo>
                  <a:pt x="1122" y="721"/>
                </a:lnTo>
                <a:lnTo>
                  <a:pt x="1108" y="635"/>
                </a:lnTo>
                <a:lnTo>
                  <a:pt x="1088" y="551"/>
                </a:lnTo>
                <a:lnTo>
                  <a:pt x="1065" y="472"/>
                </a:lnTo>
                <a:lnTo>
                  <a:pt x="1036" y="399"/>
                </a:lnTo>
                <a:lnTo>
                  <a:pt x="1004" y="329"/>
                </a:lnTo>
                <a:lnTo>
                  <a:pt x="966" y="264"/>
                </a:lnTo>
                <a:lnTo>
                  <a:pt x="927" y="205"/>
                </a:lnTo>
                <a:lnTo>
                  <a:pt x="882" y="153"/>
                </a:lnTo>
                <a:lnTo>
                  <a:pt x="836" y="109"/>
                </a:lnTo>
                <a:lnTo>
                  <a:pt x="785" y="71"/>
                </a:lnTo>
                <a:lnTo>
                  <a:pt x="734" y="41"/>
                </a:lnTo>
                <a:lnTo>
                  <a:pt x="680" y="17"/>
                </a:lnTo>
                <a:lnTo>
                  <a:pt x="623" y="5"/>
                </a:lnTo>
                <a:lnTo>
                  <a:pt x="565" y="0"/>
                </a:lnTo>
                <a:lnTo>
                  <a:pt x="508" y="5"/>
                </a:lnTo>
                <a:lnTo>
                  <a:pt x="451" y="17"/>
                </a:lnTo>
                <a:lnTo>
                  <a:pt x="397" y="41"/>
                </a:lnTo>
                <a:lnTo>
                  <a:pt x="345" y="71"/>
                </a:lnTo>
                <a:lnTo>
                  <a:pt x="295" y="109"/>
                </a:lnTo>
                <a:lnTo>
                  <a:pt x="249" y="153"/>
                </a:lnTo>
                <a:lnTo>
                  <a:pt x="206" y="205"/>
                </a:lnTo>
                <a:lnTo>
                  <a:pt x="164" y="264"/>
                </a:lnTo>
                <a:lnTo>
                  <a:pt x="129" y="329"/>
                </a:lnTo>
                <a:lnTo>
                  <a:pt x="96" y="399"/>
                </a:lnTo>
                <a:lnTo>
                  <a:pt x="68" y="472"/>
                </a:lnTo>
                <a:lnTo>
                  <a:pt x="45" y="551"/>
                </a:lnTo>
                <a:lnTo>
                  <a:pt x="25" y="635"/>
                </a:lnTo>
                <a:lnTo>
                  <a:pt x="11" y="721"/>
                </a:lnTo>
                <a:lnTo>
                  <a:pt x="3" y="810"/>
                </a:lnTo>
                <a:lnTo>
                  <a:pt x="0" y="903"/>
                </a:lnTo>
                <a:lnTo>
                  <a:pt x="3" y="995"/>
                </a:lnTo>
                <a:lnTo>
                  <a:pt x="11" y="1084"/>
                </a:lnTo>
                <a:lnTo>
                  <a:pt x="25" y="1172"/>
                </a:lnTo>
                <a:lnTo>
                  <a:pt x="45" y="1254"/>
                </a:lnTo>
                <a:lnTo>
                  <a:pt x="68" y="1333"/>
                </a:lnTo>
                <a:lnTo>
                  <a:pt x="96" y="1408"/>
                </a:lnTo>
                <a:lnTo>
                  <a:pt x="129" y="1476"/>
                </a:lnTo>
                <a:lnTo>
                  <a:pt x="164" y="1540"/>
                </a:lnTo>
                <a:lnTo>
                  <a:pt x="206" y="1599"/>
                </a:lnTo>
                <a:lnTo>
                  <a:pt x="249" y="1651"/>
                </a:lnTo>
                <a:lnTo>
                  <a:pt x="295" y="1696"/>
                </a:lnTo>
                <a:lnTo>
                  <a:pt x="345" y="1734"/>
                </a:lnTo>
                <a:lnTo>
                  <a:pt x="397" y="1764"/>
                </a:lnTo>
                <a:lnTo>
                  <a:pt x="451" y="1787"/>
                </a:lnTo>
                <a:lnTo>
                  <a:pt x="508" y="1800"/>
                </a:lnTo>
                <a:lnTo>
                  <a:pt x="565" y="1805"/>
                </a:lnTo>
                <a:close/>
              </a:path>
            </a:pathLst>
          </a:custGeom>
          <a:solidFill>
            <a:srgbClr val="D3E5D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7" name="Freeform 93"/>
          <p:cNvSpPr>
            <a:spLocks/>
          </p:cNvSpPr>
          <p:nvPr/>
        </p:nvSpPr>
        <p:spPr bwMode="auto">
          <a:xfrm>
            <a:off x="5226050" y="2312988"/>
            <a:ext cx="1752600" cy="2786063"/>
          </a:xfrm>
          <a:custGeom>
            <a:avLst/>
            <a:gdLst/>
            <a:ahLst/>
            <a:cxnLst>
              <a:cxn ang="0">
                <a:pos x="609" y="1750"/>
              </a:cxn>
              <a:cxn ang="0">
                <a:pos x="716" y="1716"/>
              </a:cxn>
              <a:cxn ang="0">
                <a:pos x="814" y="1650"/>
              </a:cxn>
              <a:cxn ang="0">
                <a:pos x="904" y="1555"/>
              </a:cxn>
              <a:cxn ang="0">
                <a:pos x="979" y="1437"/>
              </a:cxn>
              <a:cxn ang="0">
                <a:pos x="1038" y="1297"/>
              </a:cxn>
              <a:cxn ang="0">
                <a:pos x="1079" y="1140"/>
              </a:cxn>
              <a:cxn ang="0">
                <a:pos x="1101" y="968"/>
              </a:cxn>
              <a:cxn ang="0">
                <a:pos x="1101" y="789"/>
              </a:cxn>
              <a:cxn ang="0">
                <a:pos x="1079" y="617"/>
              </a:cxn>
              <a:cxn ang="0">
                <a:pos x="1038" y="460"/>
              </a:cxn>
              <a:cxn ang="0">
                <a:pos x="979" y="320"/>
              </a:cxn>
              <a:cxn ang="0">
                <a:pos x="904" y="200"/>
              </a:cxn>
              <a:cxn ang="0">
                <a:pos x="814" y="105"/>
              </a:cxn>
              <a:cxn ang="0">
                <a:pos x="716" y="39"/>
              </a:cxn>
              <a:cxn ang="0">
                <a:pos x="609" y="5"/>
              </a:cxn>
              <a:cxn ang="0">
                <a:pos x="496" y="5"/>
              </a:cxn>
              <a:cxn ang="0">
                <a:pos x="387" y="39"/>
              </a:cxn>
              <a:cxn ang="0">
                <a:pos x="288" y="105"/>
              </a:cxn>
              <a:cxn ang="0">
                <a:pos x="201" y="200"/>
              </a:cxn>
              <a:cxn ang="0">
                <a:pos x="125" y="320"/>
              </a:cxn>
              <a:cxn ang="0">
                <a:pos x="66" y="460"/>
              </a:cxn>
              <a:cxn ang="0">
                <a:pos x="25" y="617"/>
              </a:cxn>
              <a:cxn ang="0">
                <a:pos x="4" y="789"/>
              </a:cxn>
              <a:cxn ang="0">
                <a:pos x="4" y="968"/>
              </a:cxn>
              <a:cxn ang="0">
                <a:pos x="25" y="1140"/>
              </a:cxn>
              <a:cxn ang="0">
                <a:pos x="66" y="1297"/>
              </a:cxn>
              <a:cxn ang="0">
                <a:pos x="125" y="1437"/>
              </a:cxn>
              <a:cxn ang="0">
                <a:pos x="201" y="1555"/>
              </a:cxn>
              <a:cxn ang="0">
                <a:pos x="288" y="1650"/>
              </a:cxn>
              <a:cxn ang="0">
                <a:pos x="387" y="1716"/>
              </a:cxn>
              <a:cxn ang="0">
                <a:pos x="496" y="1750"/>
              </a:cxn>
            </a:cxnLst>
            <a:rect l="0" t="0" r="r" b="b"/>
            <a:pathLst>
              <a:path w="1104" h="1755">
                <a:moveTo>
                  <a:pt x="551" y="1755"/>
                </a:moveTo>
                <a:lnTo>
                  <a:pt x="609" y="1750"/>
                </a:lnTo>
                <a:lnTo>
                  <a:pt x="662" y="1737"/>
                </a:lnTo>
                <a:lnTo>
                  <a:pt x="716" y="1716"/>
                </a:lnTo>
                <a:lnTo>
                  <a:pt x="766" y="1687"/>
                </a:lnTo>
                <a:lnTo>
                  <a:pt x="814" y="1650"/>
                </a:lnTo>
                <a:lnTo>
                  <a:pt x="861" y="1605"/>
                </a:lnTo>
                <a:lnTo>
                  <a:pt x="904" y="1555"/>
                </a:lnTo>
                <a:lnTo>
                  <a:pt x="943" y="1499"/>
                </a:lnTo>
                <a:lnTo>
                  <a:pt x="979" y="1437"/>
                </a:lnTo>
                <a:lnTo>
                  <a:pt x="1009" y="1369"/>
                </a:lnTo>
                <a:lnTo>
                  <a:pt x="1038" y="1297"/>
                </a:lnTo>
                <a:lnTo>
                  <a:pt x="1061" y="1220"/>
                </a:lnTo>
                <a:lnTo>
                  <a:pt x="1079" y="1140"/>
                </a:lnTo>
                <a:lnTo>
                  <a:pt x="1094" y="1055"/>
                </a:lnTo>
                <a:lnTo>
                  <a:pt x="1101" y="968"/>
                </a:lnTo>
                <a:lnTo>
                  <a:pt x="1104" y="878"/>
                </a:lnTo>
                <a:lnTo>
                  <a:pt x="1101" y="789"/>
                </a:lnTo>
                <a:lnTo>
                  <a:pt x="1094" y="701"/>
                </a:lnTo>
                <a:lnTo>
                  <a:pt x="1079" y="617"/>
                </a:lnTo>
                <a:lnTo>
                  <a:pt x="1061" y="536"/>
                </a:lnTo>
                <a:lnTo>
                  <a:pt x="1038" y="460"/>
                </a:lnTo>
                <a:lnTo>
                  <a:pt x="1009" y="388"/>
                </a:lnTo>
                <a:lnTo>
                  <a:pt x="979" y="320"/>
                </a:lnTo>
                <a:lnTo>
                  <a:pt x="943" y="257"/>
                </a:lnTo>
                <a:lnTo>
                  <a:pt x="904" y="200"/>
                </a:lnTo>
                <a:lnTo>
                  <a:pt x="861" y="150"/>
                </a:lnTo>
                <a:lnTo>
                  <a:pt x="814" y="105"/>
                </a:lnTo>
                <a:lnTo>
                  <a:pt x="766" y="69"/>
                </a:lnTo>
                <a:lnTo>
                  <a:pt x="716" y="39"/>
                </a:lnTo>
                <a:lnTo>
                  <a:pt x="662" y="18"/>
                </a:lnTo>
                <a:lnTo>
                  <a:pt x="609" y="5"/>
                </a:lnTo>
                <a:lnTo>
                  <a:pt x="551" y="0"/>
                </a:lnTo>
                <a:lnTo>
                  <a:pt x="496" y="5"/>
                </a:lnTo>
                <a:lnTo>
                  <a:pt x="440" y="18"/>
                </a:lnTo>
                <a:lnTo>
                  <a:pt x="387" y="39"/>
                </a:lnTo>
                <a:lnTo>
                  <a:pt x="337" y="69"/>
                </a:lnTo>
                <a:lnTo>
                  <a:pt x="288" y="105"/>
                </a:lnTo>
                <a:lnTo>
                  <a:pt x="244" y="150"/>
                </a:lnTo>
                <a:lnTo>
                  <a:pt x="201" y="200"/>
                </a:lnTo>
                <a:lnTo>
                  <a:pt x="161" y="257"/>
                </a:lnTo>
                <a:lnTo>
                  <a:pt x="125" y="320"/>
                </a:lnTo>
                <a:lnTo>
                  <a:pt x="95" y="388"/>
                </a:lnTo>
                <a:lnTo>
                  <a:pt x="66" y="460"/>
                </a:lnTo>
                <a:lnTo>
                  <a:pt x="43" y="536"/>
                </a:lnTo>
                <a:lnTo>
                  <a:pt x="25" y="617"/>
                </a:lnTo>
                <a:lnTo>
                  <a:pt x="11" y="701"/>
                </a:lnTo>
                <a:lnTo>
                  <a:pt x="4" y="789"/>
                </a:lnTo>
                <a:lnTo>
                  <a:pt x="0" y="878"/>
                </a:lnTo>
                <a:lnTo>
                  <a:pt x="4" y="968"/>
                </a:lnTo>
                <a:lnTo>
                  <a:pt x="11" y="1055"/>
                </a:lnTo>
                <a:lnTo>
                  <a:pt x="25" y="1140"/>
                </a:lnTo>
                <a:lnTo>
                  <a:pt x="43" y="1220"/>
                </a:lnTo>
                <a:lnTo>
                  <a:pt x="66" y="1297"/>
                </a:lnTo>
                <a:lnTo>
                  <a:pt x="95" y="1369"/>
                </a:lnTo>
                <a:lnTo>
                  <a:pt x="125" y="1437"/>
                </a:lnTo>
                <a:lnTo>
                  <a:pt x="161" y="1499"/>
                </a:lnTo>
                <a:lnTo>
                  <a:pt x="201" y="1555"/>
                </a:lnTo>
                <a:lnTo>
                  <a:pt x="244" y="1605"/>
                </a:lnTo>
                <a:lnTo>
                  <a:pt x="288" y="1650"/>
                </a:lnTo>
                <a:lnTo>
                  <a:pt x="337" y="1687"/>
                </a:lnTo>
                <a:lnTo>
                  <a:pt x="387" y="1716"/>
                </a:lnTo>
                <a:lnTo>
                  <a:pt x="440" y="1737"/>
                </a:lnTo>
                <a:lnTo>
                  <a:pt x="496" y="1750"/>
                </a:lnTo>
                <a:lnTo>
                  <a:pt x="551" y="1755"/>
                </a:lnTo>
                <a:close/>
              </a:path>
            </a:pathLst>
          </a:custGeom>
          <a:solidFill>
            <a:srgbClr val="D8E8D8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8" name="Freeform 94"/>
          <p:cNvSpPr>
            <a:spLocks/>
          </p:cNvSpPr>
          <p:nvPr/>
        </p:nvSpPr>
        <p:spPr bwMode="auto">
          <a:xfrm>
            <a:off x="5251450" y="2349500"/>
            <a:ext cx="1701800" cy="2713038"/>
          </a:xfrm>
          <a:custGeom>
            <a:avLst/>
            <a:gdLst/>
            <a:ahLst/>
            <a:cxnLst>
              <a:cxn ang="0">
                <a:pos x="591" y="1705"/>
              </a:cxn>
              <a:cxn ang="0">
                <a:pos x="695" y="1671"/>
              </a:cxn>
              <a:cxn ang="0">
                <a:pos x="791" y="1605"/>
              </a:cxn>
              <a:cxn ang="0">
                <a:pos x="877" y="1514"/>
              </a:cxn>
              <a:cxn ang="0">
                <a:pos x="950" y="1397"/>
              </a:cxn>
              <a:cxn ang="0">
                <a:pos x="1008" y="1261"/>
              </a:cxn>
              <a:cxn ang="0">
                <a:pos x="1049" y="1109"/>
              </a:cxn>
              <a:cxn ang="0">
                <a:pos x="1069" y="943"/>
              </a:cxn>
              <a:cxn ang="0">
                <a:pos x="1069" y="768"/>
              </a:cxn>
              <a:cxn ang="0">
                <a:pos x="1049" y="601"/>
              </a:cxn>
              <a:cxn ang="0">
                <a:pos x="1008" y="447"/>
              </a:cxn>
              <a:cxn ang="0">
                <a:pos x="950" y="311"/>
              </a:cxn>
              <a:cxn ang="0">
                <a:pos x="877" y="195"/>
              </a:cxn>
              <a:cxn ang="0">
                <a:pos x="791" y="104"/>
              </a:cxn>
              <a:cxn ang="0">
                <a:pos x="695" y="37"/>
              </a:cxn>
              <a:cxn ang="0">
                <a:pos x="591" y="3"/>
              </a:cxn>
              <a:cxn ang="0">
                <a:pos x="480" y="3"/>
              </a:cxn>
              <a:cxn ang="0">
                <a:pos x="376" y="37"/>
              </a:cxn>
              <a:cxn ang="0">
                <a:pos x="281" y="104"/>
              </a:cxn>
              <a:cxn ang="0">
                <a:pos x="195" y="195"/>
              </a:cxn>
              <a:cxn ang="0">
                <a:pos x="122" y="311"/>
              </a:cxn>
              <a:cxn ang="0">
                <a:pos x="65" y="447"/>
              </a:cxn>
              <a:cxn ang="0">
                <a:pos x="24" y="601"/>
              </a:cxn>
              <a:cxn ang="0">
                <a:pos x="4" y="768"/>
              </a:cxn>
              <a:cxn ang="0">
                <a:pos x="4" y="943"/>
              </a:cxn>
              <a:cxn ang="0">
                <a:pos x="24" y="1109"/>
              </a:cxn>
              <a:cxn ang="0">
                <a:pos x="65" y="1261"/>
              </a:cxn>
              <a:cxn ang="0">
                <a:pos x="122" y="1397"/>
              </a:cxn>
              <a:cxn ang="0">
                <a:pos x="195" y="1514"/>
              </a:cxn>
              <a:cxn ang="0">
                <a:pos x="281" y="1605"/>
              </a:cxn>
              <a:cxn ang="0">
                <a:pos x="376" y="1671"/>
              </a:cxn>
              <a:cxn ang="0">
                <a:pos x="480" y="1705"/>
              </a:cxn>
            </a:cxnLst>
            <a:rect l="0" t="0" r="r" b="b"/>
            <a:pathLst>
              <a:path w="1072" h="1709">
                <a:moveTo>
                  <a:pt x="535" y="1709"/>
                </a:moveTo>
                <a:lnTo>
                  <a:pt x="591" y="1705"/>
                </a:lnTo>
                <a:lnTo>
                  <a:pt x="644" y="1691"/>
                </a:lnTo>
                <a:lnTo>
                  <a:pt x="695" y="1671"/>
                </a:lnTo>
                <a:lnTo>
                  <a:pt x="745" y="1641"/>
                </a:lnTo>
                <a:lnTo>
                  <a:pt x="791" y="1605"/>
                </a:lnTo>
                <a:lnTo>
                  <a:pt x="836" y="1562"/>
                </a:lnTo>
                <a:lnTo>
                  <a:pt x="877" y="1514"/>
                </a:lnTo>
                <a:lnTo>
                  <a:pt x="915" y="1458"/>
                </a:lnTo>
                <a:lnTo>
                  <a:pt x="950" y="1397"/>
                </a:lnTo>
                <a:lnTo>
                  <a:pt x="981" y="1333"/>
                </a:lnTo>
                <a:lnTo>
                  <a:pt x="1008" y="1261"/>
                </a:lnTo>
                <a:lnTo>
                  <a:pt x="1029" y="1186"/>
                </a:lnTo>
                <a:lnTo>
                  <a:pt x="1049" y="1109"/>
                </a:lnTo>
                <a:lnTo>
                  <a:pt x="1061" y="1027"/>
                </a:lnTo>
                <a:lnTo>
                  <a:pt x="1069" y="943"/>
                </a:lnTo>
                <a:lnTo>
                  <a:pt x="1072" y="855"/>
                </a:lnTo>
                <a:lnTo>
                  <a:pt x="1069" y="768"/>
                </a:lnTo>
                <a:lnTo>
                  <a:pt x="1061" y="683"/>
                </a:lnTo>
                <a:lnTo>
                  <a:pt x="1049" y="601"/>
                </a:lnTo>
                <a:lnTo>
                  <a:pt x="1029" y="522"/>
                </a:lnTo>
                <a:lnTo>
                  <a:pt x="1008" y="447"/>
                </a:lnTo>
                <a:lnTo>
                  <a:pt x="981" y="377"/>
                </a:lnTo>
                <a:lnTo>
                  <a:pt x="950" y="311"/>
                </a:lnTo>
                <a:lnTo>
                  <a:pt x="915" y="250"/>
                </a:lnTo>
                <a:lnTo>
                  <a:pt x="877" y="195"/>
                </a:lnTo>
                <a:lnTo>
                  <a:pt x="836" y="147"/>
                </a:lnTo>
                <a:lnTo>
                  <a:pt x="791" y="104"/>
                </a:lnTo>
                <a:lnTo>
                  <a:pt x="745" y="68"/>
                </a:lnTo>
                <a:lnTo>
                  <a:pt x="695" y="37"/>
                </a:lnTo>
                <a:lnTo>
                  <a:pt x="644" y="18"/>
                </a:lnTo>
                <a:lnTo>
                  <a:pt x="591" y="3"/>
                </a:lnTo>
                <a:lnTo>
                  <a:pt x="535" y="0"/>
                </a:lnTo>
                <a:lnTo>
                  <a:pt x="480" y="3"/>
                </a:lnTo>
                <a:lnTo>
                  <a:pt x="428" y="18"/>
                </a:lnTo>
                <a:lnTo>
                  <a:pt x="376" y="37"/>
                </a:lnTo>
                <a:lnTo>
                  <a:pt x="328" y="68"/>
                </a:lnTo>
                <a:lnTo>
                  <a:pt x="281" y="104"/>
                </a:lnTo>
                <a:lnTo>
                  <a:pt x="236" y="147"/>
                </a:lnTo>
                <a:lnTo>
                  <a:pt x="195" y="195"/>
                </a:lnTo>
                <a:lnTo>
                  <a:pt x="158" y="250"/>
                </a:lnTo>
                <a:lnTo>
                  <a:pt x="122" y="311"/>
                </a:lnTo>
                <a:lnTo>
                  <a:pt x="92" y="377"/>
                </a:lnTo>
                <a:lnTo>
                  <a:pt x="65" y="447"/>
                </a:lnTo>
                <a:lnTo>
                  <a:pt x="43" y="522"/>
                </a:lnTo>
                <a:lnTo>
                  <a:pt x="24" y="601"/>
                </a:lnTo>
                <a:lnTo>
                  <a:pt x="11" y="683"/>
                </a:lnTo>
                <a:lnTo>
                  <a:pt x="4" y="768"/>
                </a:lnTo>
                <a:lnTo>
                  <a:pt x="0" y="855"/>
                </a:lnTo>
                <a:lnTo>
                  <a:pt x="4" y="943"/>
                </a:lnTo>
                <a:lnTo>
                  <a:pt x="11" y="1027"/>
                </a:lnTo>
                <a:lnTo>
                  <a:pt x="24" y="1109"/>
                </a:lnTo>
                <a:lnTo>
                  <a:pt x="43" y="1186"/>
                </a:lnTo>
                <a:lnTo>
                  <a:pt x="65" y="1261"/>
                </a:lnTo>
                <a:lnTo>
                  <a:pt x="92" y="1333"/>
                </a:lnTo>
                <a:lnTo>
                  <a:pt x="122" y="1397"/>
                </a:lnTo>
                <a:lnTo>
                  <a:pt x="158" y="1458"/>
                </a:lnTo>
                <a:lnTo>
                  <a:pt x="195" y="1514"/>
                </a:lnTo>
                <a:lnTo>
                  <a:pt x="236" y="1562"/>
                </a:lnTo>
                <a:lnTo>
                  <a:pt x="281" y="1605"/>
                </a:lnTo>
                <a:lnTo>
                  <a:pt x="328" y="1641"/>
                </a:lnTo>
                <a:lnTo>
                  <a:pt x="376" y="1671"/>
                </a:lnTo>
                <a:lnTo>
                  <a:pt x="428" y="1691"/>
                </a:lnTo>
                <a:lnTo>
                  <a:pt x="480" y="1705"/>
                </a:lnTo>
                <a:lnTo>
                  <a:pt x="535" y="1709"/>
                </a:lnTo>
                <a:close/>
              </a:path>
            </a:pathLst>
          </a:custGeom>
          <a:solidFill>
            <a:srgbClr val="DDEA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9" name="Freeform 95"/>
          <p:cNvSpPr>
            <a:spLocks/>
          </p:cNvSpPr>
          <p:nvPr/>
        </p:nvSpPr>
        <p:spPr bwMode="auto">
          <a:xfrm>
            <a:off x="5275263" y="2389188"/>
            <a:ext cx="1655763" cy="2633663"/>
          </a:xfrm>
          <a:custGeom>
            <a:avLst/>
            <a:gdLst/>
            <a:ahLst/>
            <a:cxnLst>
              <a:cxn ang="0">
                <a:pos x="574" y="1655"/>
              </a:cxn>
              <a:cxn ang="0">
                <a:pos x="676" y="1621"/>
              </a:cxn>
              <a:cxn ang="0">
                <a:pos x="769" y="1559"/>
              </a:cxn>
              <a:cxn ang="0">
                <a:pos x="853" y="1469"/>
              </a:cxn>
              <a:cxn ang="0">
                <a:pos x="923" y="1358"/>
              </a:cxn>
              <a:cxn ang="0">
                <a:pos x="980" y="1226"/>
              </a:cxn>
              <a:cxn ang="0">
                <a:pos x="1020" y="1077"/>
              </a:cxn>
              <a:cxn ang="0">
                <a:pos x="1039" y="914"/>
              </a:cxn>
              <a:cxn ang="0">
                <a:pos x="1039" y="744"/>
              </a:cxn>
              <a:cxn ang="0">
                <a:pos x="1020" y="583"/>
              </a:cxn>
              <a:cxn ang="0">
                <a:pos x="980" y="435"/>
              </a:cxn>
              <a:cxn ang="0">
                <a:pos x="923" y="302"/>
              </a:cxn>
              <a:cxn ang="0">
                <a:pos x="853" y="190"/>
              </a:cxn>
              <a:cxn ang="0">
                <a:pos x="769" y="100"/>
              </a:cxn>
              <a:cxn ang="0">
                <a:pos x="676" y="38"/>
              </a:cxn>
              <a:cxn ang="0">
                <a:pos x="574" y="4"/>
              </a:cxn>
              <a:cxn ang="0">
                <a:pos x="467" y="4"/>
              </a:cxn>
              <a:cxn ang="0">
                <a:pos x="365" y="38"/>
              </a:cxn>
              <a:cxn ang="0">
                <a:pos x="272" y="100"/>
              </a:cxn>
              <a:cxn ang="0">
                <a:pos x="189" y="190"/>
              </a:cxn>
              <a:cxn ang="0">
                <a:pos x="118" y="302"/>
              </a:cxn>
              <a:cxn ang="0">
                <a:pos x="62" y="435"/>
              </a:cxn>
              <a:cxn ang="0">
                <a:pos x="23" y="583"/>
              </a:cxn>
              <a:cxn ang="0">
                <a:pos x="1" y="744"/>
              </a:cxn>
              <a:cxn ang="0">
                <a:pos x="1" y="914"/>
              </a:cxn>
              <a:cxn ang="0">
                <a:pos x="23" y="1077"/>
              </a:cxn>
              <a:cxn ang="0">
                <a:pos x="62" y="1226"/>
              </a:cxn>
              <a:cxn ang="0">
                <a:pos x="118" y="1358"/>
              </a:cxn>
              <a:cxn ang="0">
                <a:pos x="189" y="1469"/>
              </a:cxn>
              <a:cxn ang="0">
                <a:pos x="272" y="1559"/>
              </a:cxn>
              <a:cxn ang="0">
                <a:pos x="365" y="1621"/>
              </a:cxn>
              <a:cxn ang="0">
                <a:pos x="467" y="1655"/>
              </a:cxn>
            </a:cxnLst>
            <a:rect l="0" t="0" r="r" b="b"/>
            <a:pathLst>
              <a:path w="1043" h="1659">
                <a:moveTo>
                  <a:pt x="520" y="1659"/>
                </a:moveTo>
                <a:lnTo>
                  <a:pt x="574" y="1655"/>
                </a:lnTo>
                <a:lnTo>
                  <a:pt x="626" y="1643"/>
                </a:lnTo>
                <a:lnTo>
                  <a:pt x="676" y="1621"/>
                </a:lnTo>
                <a:lnTo>
                  <a:pt x="724" y="1594"/>
                </a:lnTo>
                <a:lnTo>
                  <a:pt x="769" y="1559"/>
                </a:lnTo>
                <a:lnTo>
                  <a:pt x="812" y="1517"/>
                </a:lnTo>
                <a:lnTo>
                  <a:pt x="853" y="1469"/>
                </a:lnTo>
                <a:lnTo>
                  <a:pt x="889" y="1415"/>
                </a:lnTo>
                <a:lnTo>
                  <a:pt x="923" y="1358"/>
                </a:lnTo>
                <a:lnTo>
                  <a:pt x="953" y="1294"/>
                </a:lnTo>
                <a:lnTo>
                  <a:pt x="980" y="1226"/>
                </a:lnTo>
                <a:lnTo>
                  <a:pt x="1002" y="1152"/>
                </a:lnTo>
                <a:lnTo>
                  <a:pt x="1020" y="1077"/>
                </a:lnTo>
                <a:lnTo>
                  <a:pt x="1032" y="997"/>
                </a:lnTo>
                <a:lnTo>
                  <a:pt x="1039" y="914"/>
                </a:lnTo>
                <a:lnTo>
                  <a:pt x="1043" y="830"/>
                </a:lnTo>
                <a:lnTo>
                  <a:pt x="1039" y="744"/>
                </a:lnTo>
                <a:lnTo>
                  <a:pt x="1032" y="662"/>
                </a:lnTo>
                <a:lnTo>
                  <a:pt x="1020" y="583"/>
                </a:lnTo>
                <a:lnTo>
                  <a:pt x="1002" y="506"/>
                </a:lnTo>
                <a:lnTo>
                  <a:pt x="980" y="435"/>
                </a:lnTo>
                <a:lnTo>
                  <a:pt x="953" y="365"/>
                </a:lnTo>
                <a:lnTo>
                  <a:pt x="923" y="302"/>
                </a:lnTo>
                <a:lnTo>
                  <a:pt x="889" y="243"/>
                </a:lnTo>
                <a:lnTo>
                  <a:pt x="853" y="190"/>
                </a:lnTo>
                <a:lnTo>
                  <a:pt x="812" y="141"/>
                </a:lnTo>
                <a:lnTo>
                  <a:pt x="769" y="100"/>
                </a:lnTo>
                <a:lnTo>
                  <a:pt x="724" y="64"/>
                </a:lnTo>
                <a:lnTo>
                  <a:pt x="676" y="38"/>
                </a:lnTo>
                <a:lnTo>
                  <a:pt x="626" y="16"/>
                </a:lnTo>
                <a:lnTo>
                  <a:pt x="574" y="4"/>
                </a:lnTo>
                <a:lnTo>
                  <a:pt x="520" y="0"/>
                </a:lnTo>
                <a:lnTo>
                  <a:pt x="467" y="4"/>
                </a:lnTo>
                <a:lnTo>
                  <a:pt x="415" y="16"/>
                </a:lnTo>
                <a:lnTo>
                  <a:pt x="365" y="38"/>
                </a:lnTo>
                <a:lnTo>
                  <a:pt x="318" y="64"/>
                </a:lnTo>
                <a:lnTo>
                  <a:pt x="272" y="100"/>
                </a:lnTo>
                <a:lnTo>
                  <a:pt x="229" y="141"/>
                </a:lnTo>
                <a:lnTo>
                  <a:pt x="189" y="190"/>
                </a:lnTo>
                <a:lnTo>
                  <a:pt x="152" y="243"/>
                </a:lnTo>
                <a:lnTo>
                  <a:pt x="118" y="302"/>
                </a:lnTo>
                <a:lnTo>
                  <a:pt x="89" y="365"/>
                </a:lnTo>
                <a:lnTo>
                  <a:pt x="62" y="435"/>
                </a:lnTo>
                <a:lnTo>
                  <a:pt x="41" y="506"/>
                </a:lnTo>
                <a:lnTo>
                  <a:pt x="23" y="583"/>
                </a:lnTo>
                <a:lnTo>
                  <a:pt x="10" y="662"/>
                </a:lnTo>
                <a:lnTo>
                  <a:pt x="1" y="744"/>
                </a:lnTo>
                <a:lnTo>
                  <a:pt x="0" y="830"/>
                </a:lnTo>
                <a:lnTo>
                  <a:pt x="1" y="914"/>
                </a:lnTo>
                <a:lnTo>
                  <a:pt x="10" y="997"/>
                </a:lnTo>
                <a:lnTo>
                  <a:pt x="23" y="1077"/>
                </a:lnTo>
                <a:lnTo>
                  <a:pt x="41" y="1152"/>
                </a:lnTo>
                <a:lnTo>
                  <a:pt x="62" y="1226"/>
                </a:lnTo>
                <a:lnTo>
                  <a:pt x="89" y="1294"/>
                </a:lnTo>
                <a:lnTo>
                  <a:pt x="118" y="1358"/>
                </a:lnTo>
                <a:lnTo>
                  <a:pt x="152" y="1415"/>
                </a:lnTo>
                <a:lnTo>
                  <a:pt x="189" y="1469"/>
                </a:lnTo>
                <a:lnTo>
                  <a:pt x="229" y="1517"/>
                </a:lnTo>
                <a:lnTo>
                  <a:pt x="272" y="1559"/>
                </a:lnTo>
                <a:lnTo>
                  <a:pt x="318" y="1594"/>
                </a:lnTo>
                <a:lnTo>
                  <a:pt x="365" y="1621"/>
                </a:lnTo>
                <a:lnTo>
                  <a:pt x="415" y="1643"/>
                </a:lnTo>
                <a:lnTo>
                  <a:pt x="467" y="1655"/>
                </a:lnTo>
                <a:lnTo>
                  <a:pt x="520" y="1659"/>
                </a:lnTo>
                <a:close/>
              </a:path>
            </a:pathLst>
          </a:custGeom>
          <a:solidFill>
            <a:srgbClr val="E2EDE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0" name="Freeform 96"/>
          <p:cNvSpPr>
            <a:spLocks/>
          </p:cNvSpPr>
          <p:nvPr/>
        </p:nvSpPr>
        <p:spPr bwMode="auto">
          <a:xfrm>
            <a:off x="5297488" y="2425700"/>
            <a:ext cx="1608138" cy="2560638"/>
          </a:xfrm>
          <a:custGeom>
            <a:avLst/>
            <a:gdLst/>
            <a:ahLst/>
            <a:cxnLst>
              <a:cxn ang="0">
                <a:pos x="558" y="1609"/>
              </a:cxn>
              <a:cxn ang="0">
                <a:pos x="657" y="1577"/>
              </a:cxn>
              <a:cxn ang="0">
                <a:pos x="748" y="1516"/>
              </a:cxn>
              <a:cxn ang="0">
                <a:pos x="828" y="1428"/>
              </a:cxn>
              <a:cxn ang="0">
                <a:pos x="898" y="1319"/>
              </a:cxn>
              <a:cxn ang="0">
                <a:pos x="952" y="1190"/>
              </a:cxn>
              <a:cxn ang="0">
                <a:pos x="989" y="1047"/>
              </a:cxn>
              <a:cxn ang="0">
                <a:pos x="1011" y="890"/>
              </a:cxn>
              <a:cxn ang="0">
                <a:pos x="1011" y="725"/>
              </a:cxn>
              <a:cxn ang="0">
                <a:pos x="989" y="567"/>
              </a:cxn>
              <a:cxn ang="0">
                <a:pos x="952" y="423"/>
              </a:cxn>
              <a:cxn ang="0">
                <a:pos x="898" y="294"/>
              </a:cxn>
              <a:cxn ang="0">
                <a:pos x="828" y="185"/>
              </a:cxn>
              <a:cxn ang="0">
                <a:pos x="748" y="97"/>
              </a:cxn>
              <a:cxn ang="0">
                <a:pos x="657" y="36"/>
              </a:cxn>
              <a:cxn ang="0">
                <a:pos x="558" y="4"/>
              </a:cxn>
              <a:cxn ang="0">
                <a:pos x="454" y="4"/>
              </a:cxn>
              <a:cxn ang="0">
                <a:pos x="356" y="36"/>
              </a:cxn>
              <a:cxn ang="0">
                <a:pos x="265" y="97"/>
              </a:cxn>
              <a:cxn ang="0">
                <a:pos x="184" y="185"/>
              </a:cxn>
              <a:cxn ang="0">
                <a:pos x="116" y="294"/>
              </a:cxn>
              <a:cxn ang="0">
                <a:pos x="61" y="423"/>
              </a:cxn>
              <a:cxn ang="0">
                <a:pos x="23" y="567"/>
              </a:cxn>
              <a:cxn ang="0">
                <a:pos x="2" y="725"/>
              </a:cxn>
              <a:cxn ang="0">
                <a:pos x="2" y="890"/>
              </a:cxn>
              <a:cxn ang="0">
                <a:pos x="23" y="1047"/>
              </a:cxn>
              <a:cxn ang="0">
                <a:pos x="61" y="1190"/>
              </a:cxn>
              <a:cxn ang="0">
                <a:pos x="116" y="1319"/>
              </a:cxn>
              <a:cxn ang="0">
                <a:pos x="184" y="1428"/>
              </a:cxn>
              <a:cxn ang="0">
                <a:pos x="265" y="1516"/>
              </a:cxn>
              <a:cxn ang="0">
                <a:pos x="356" y="1577"/>
              </a:cxn>
              <a:cxn ang="0">
                <a:pos x="454" y="1609"/>
              </a:cxn>
            </a:cxnLst>
            <a:rect l="0" t="0" r="r" b="b"/>
            <a:pathLst>
              <a:path w="1013" h="1613">
                <a:moveTo>
                  <a:pt x="506" y="1613"/>
                </a:moveTo>
                <a:lnTo>
                  <a:pt x="558" y="1609"/>
                </a:lnTo>
                <a:lnTo>
                  <a:pt x="608" y="1596"/>
                </a:lnTo>
                <a:lnTo>
                  <a:pt x="657" y="1577"/>
                </a:lnTo>
                <a:lnTo>
                  <a:pt x="703" y="1550"/>
                </a:lnTo>
                <a:lnTo>
                  <a:pt x="748" y="1516"/>
                </a:lnTo>
                <a:lnTo>
                  <a:pt x="791" y="1475"/>
                </a:lnTo>
                <a:lnTo>
                  <a:pt x="828" y="1428"/>
                </a:lnTo>
                <a:lnTo>
                  <a:pt x="864" y="1376"/>
                </a:lnTo>
                <a:lnTo>
                  <a:pt x="898" y="1319"/>
                </a:lnTo>
                <a:lnTo>
                  <a:pt x="927" y="1256"/>
                </a:lnTo>
                <a:lnTo>
                  <a:pt x="952" y="1190"/>
                </a:lnTo>
                <a:lnTo>
                  <a:pt x="973" y="1120"/>
                </a:lnTo>
                <a:lnTo>
                  <a:pt x="989" y="1047"/>
                </a:lnTo>
                <a:lnTo>
                  <a:pt x="1002" y="970"/>
                </a:lnTo>
                <a:lnTo>
                  <a:pt x="1011" y="890"/>
                </a:lnTo>
                <a:lnTo>
                  <a:pt x="1013" y="807"/>
                </a:lnTo>
                <a:lnTo>
                  <a:pt x="1011" y="725"/>
                </a:lnTo>
                <a:lnTo>
                  <a:pt x="1002" y="644"/>
                </a:lnTo>
                <a:lnTo>
                  <a:pt x="989" y="567"/>
                </a:lnTo>
                <a:lnTo>
                  <a:pt x="973" y="492"/>
                </a:lnTo>
                <a:lnTo>
                  <a:pt x="952" y="423"/>
                </a:lnTo>
                <a:lnTo>
                  <a:pt x="927" y="356"/>
                </a:lnTo>
                <a:lnTo>
                  <a:pt x="898" y="294"/>
                </a:lnTo>
                <a:lnTo>
                  <a:pt x="864" y="236"/>
                </a:lnTo>
                <a:lnTo>
                  <a:pt x="828" y="185"/>
                </a:lnTo>
                <a:lnTo>
                  <a:pt x="791" y="138"/>
                </a:lnTo>
                <a:lnTo>
                  <a:pt x="748" y="97"/>
                </a:lnTo>
                <a:lnTo>
                  <a:pt x="703" y="63"/>
                </a:lnTo>
                <a:lnTo>
                  <a:pt x="657" y="36"/>
                </a:lnTo>
                <a:lnTo>
                  <a:pt x="608" y="16"/>
                </a:lnTo>
                <a:lnTo>
                  <a:pt x="558" y="4"/>
                </a:lnTo>
                <a:lnTo>
                  <a:pt x="506" y="0"/>
                </a:lnTo>
                <a:lnTo>
                  <a:pt x="454" y="4"/>
                </a:lnTo>
                <a:lnTo>
                  <a:pt x="404" y="16"/>
                </a:lnTo>
                <a:lnTo>
                  <a:pt x="356" y="36"/>
                </a:lnTo>
                <a:lnTo>
                  <a:pt x="309" y="63"/>
                </a:lnTo>
                <a:lnTo>
                  <a:pt x="265" y="97"/>
                </a:lnTo>
                <a:lnTo>
                  <a:pt x="224" y="138"/>
                </a:lnTo>
                <a:lnTo>
                  <a:pt x="184" y="185"/>
                </a:lnTo>
                <a:lnTo>
                  <a:pt x="148" y="236"/>
                </a:lnTo>
                <a:lnTo>
                  <a:pt x="116" y="294"/>
                </a:lnTo>
                <a:lnTo>
                  <a:pt x="86" y="356"/>
                </a:lnTo>
                <a:lnTo>
                  <a:pt x="61" y="423"/>
                </a:lnTo>
                <a:lnTo>
                  <a:pt x="39" y="492"/>
                </a:lnTo>
                <a:lnTo>
                  <a:pt x="23" y="567"/>
                </a:lnTo>
                <a:lnTo>
                  <a:pt x="11" y="644"/>
                </a:lnTo>
                <a:lnTo>
                  <a:pt x="2" y="725"/>
                </a:lnTo>
                <a:lnTo>
                  <a:pt x="0" y="807"/>
                </a:lnTo>
                <a:lnTo>
                  <a:pt x="2" y="890"/>
                </a:lnTo>
                <a:lnTo>
                  <a:pt x="11" y="970"/>
                </a:lnTo>
                <a:lnTo>
                  <a:pt x="23" y="1047"/>
                </a:lnTo>
                <a:lnTo>
                  <a:pt x="39" y="1120"/>
                </a:lnTo>
                <a:lnTo>
                  <a:pt x="61" y="1190"/>
                </a:lnTo>
                <a:lnTo>
                  <a:pt x="86" y="1256"/>
                </a:lnTo>
                <a:lnTo>
                  <a:pt x="116" y="1319"/>
                </a:lnTo>
                <a:lnTo>
                  <a:pt x="148" y="1376"/>
                </a:lnTo>
                <a:lnTo>
                  <a:pt x="184" y="1428"/>
                </a:lnTo>
                <a:lnTo>
                  <a:pt x="224" y="1475"/>
                </a:lnTo>
                <a:lnTo>
                  <a:pt x="265" y="1516"/>
                </a:lnTo>
                <a:lnTo>
                  <a:pt x="309" y="1550"/>
                </a:lnTo>
                <a:lnTo>
                  <a:pt x="356" y="1577"/>
                </a:lnTo>
                <a:lnTo>
                  <a:pt x="404" y="1596"/>
                </a:lnTo>
                <a:lnTo>
                  <a:pt x="454" y="1609"/>
                </a:lnTo>
                <a:lnTo>
                  <a:pt x="506" y="1613"/>
                </a:lnTo>
                <a:close/>
              </a:path>
            </a:pathLst>
          </a:custGeom>
          <a:solidFill>
            <a:srgbClr val="E5EFE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1" name="Freeform 97"/>
          <p:cNvSpPr>
            <a:spLocks/>
          </p:cNvSpPr>
          <p:nvPr/>
        </p:nvSpPr>
        <p:spPr bwMode="auto">
          <a:xfrm>
            <a:off x="5322888" y="2465388"/>
            <a:ext cx="1558925" cy="2479675"/>
          </a:xfrm>
          <a:custGeom>
            <a:avLst/>
            <a:gdLst/>
            <a:ahLst/>
            <a:cxnLst>
              <a:cxn ang="0">
                <a:pos x="540" y="1559"/>
              </a:cxn>
              <a:cxn ang="0">
                <a:pos x="637" y="1527"/>
              </a:cxn>
              <a:cxn ang="0">
                <a:pos x="725" y="1468"/>
              </a:cxn>
              <a:cxn ang="0">
                <a:pos x="803" y="1385"/>
              </a:cxn>
              <a:cxn ang="0">
                <a:pos x="870" y="1278"/>
              </a:cxn>
              <a:cxn ang="0">
                <a:pos x="923" y="1154"/>
              </a:cxn>
              <a:cxn ang="0">
                <a:pos x="961" y="1015"/>
              </a:cxn>
              <a:cxn ang="0">
                <a:pos x="981" y="863"/>
              </a:cxn>
              <a:cxn ang="0">
                <a:pos x="981" y="702"/>
              </a:cxn>
              <a:cxn ang="0">
                <a:pos x="961" y="550"/>
              </a:cxn>
              <a:cxn ang="0">
                <a:pos x="923" y="408"/>
              </a:cxn>
              <a:cxn ang="0">
                <a:pos x="870" y="285"/>
              </a:cxn>
              <a:cxn ang="0">
                <a:pos x="803" y="179"/>
              </a:cxn>
              <a:cxn ang="0">
                <a:pos x="725" y="95"/>
              </a:cxn>
              <a:cxn ang="0">
                <a:pos x="637" y="36"/>
              </a:cxn>
              <a:cxn ang="0">
                <a:pos x="540" y="4"/>
              </a:cxn>
              <a:cxn ang="0">
                <a:pos x="440" y="4"/>
              </a:cxn>
              <a:cxn ang="0">
                <a:pos x="345" y="36"/>
              </a:cxn>
              <a:cxn ang="0">
                <a:pos x="258" y="95"/>
              </a:cxn>
              <a:cxn ang="0">
                <a:pos x="179" y="179"/>
              </a:cxn>
              <a:cxn ang="0">
                <a:pos x="113" y="285"/>
              </a:cxn>
              <a:cxn ang="0">
                <a:pos x="59" y="408"/>
              </a:cxn>
              <a:cxn ang="0">
                <a:pos x="21" y="550"/>
              </a:cxn>
              <a:cxn ang="0">
                <a:pos x="2" y="702"/>
              </a:cxn>
              <a:cxn ang="0">
                <a:pos x="2" y="863"/>
              </a:cxn>
              <a:cxn ang="0">
                <a:pos x="21" y="1015"/>
              </a:cxn>
              <a:cxn ang="0">
                <a:pos x="59" y="1154"/>
              </a:cxn>
              <a:cxn ang="0">
                <a:pos x="113" y="1278"/>
              </a:cxn>
              <a:cxn ang="0">
                <a:pos x="179" y="1385"/>
              </a:cxn>
              <a:cxn ang="0">
                <a:pos x="258" y="1468"/>
              </a:cxn>
              <a:cxn ang="0">
                <a:pos x="345" y="1527"/>
              </a:cxn>
              <a:cxn ang="0">
                <a:pos x="440" y="1559"/>
              </a:cxn>
            </a:cxnLst>
            <a:rect l="0" t="0" r="r" b="b"/>
            <a:pathLst>
              <a:path w="982" h="1562">
                <a:moveTo>
                  <a:pt x="490" y="1562"/>
                </a:moveTo>
                <a:lnTo>
                  <a:pt x="540" y="1559"/>
                </a:lnTo>
                <a:lnTo>
                  <a:pt x="589" y="1546"/>
                </a:lnTo>
                <a:lnTo>
                  <a:pt x="637" y="1527"/>
                </a:lnTo>
                <a:lnTo>
                  <a:pt x="682" y="1502"/>
                </a:lnTo>
                <a:lnTo>
                  <a:pt x="725" y="1468"/>
                </a:lnTo>
                <a:lnTo>
                  <a:pt x="766" y="1430"/>
                </a:lnTo>
                <a:lnTo>
                  <a:pt x="803" y="1385"/>
                </a:lnTo>
                <a:lnTo>
                  <a:pt x="839" y="1333"/>
                </a:lnTo>
                <a:lnTo>
                  <a:pt x="870" y="1278"/>
                </a:lnTo>
                <a:lnTo>
                  <a:pt x="898" y="1219"/>
                </a:lnTo>
                <a:lnTo>
                  <a:pt x="923" y="1154"/>
                </a:lnTo>
                <a:lnTo>
                  <a:pt x="943" y="1086"/>
                </a:lnTo>
                <a:lnTo>
                  <a:pt x="961" y="1015"/>
                </a:lnTo>
                <a:lnTo>
                  <a:pt x="972" y="940"/>
                </a:lnTo>
                <a:lnTo>
                  <a:pt x="981" y="863"/>
                </a:lnTo>
                <a:lnTo>
                  <a:pt x="982" y="782"/>
                </a:lnTo>
                <a:lnTo>
                  <a:pt x="981" y="702"/>
                </a:lnTo>
                <a:lnTo>
                  <a:pt x="972" y="625"/>
                </a:lnTo>
                <a:lnTo>
                  <a:pt x="961" y="550"/>
                </a:lnTo>
                <a:lnTo>
                  <a:pt x="943" y="478"/>
                </a:lnTo>
                <a:lnTo>
                  <a:pt x="923" y="408"/>
                </a:lnTo>
                <a:lnTo>
                  <a:pt x="898" y="344"/>
                </a:lnTo>
                <a:lnTo>
                  <a:pt x="870" y="285"/>
                </a:lnTo>
                <a:lnTo>
                  <a:pt x="839" y="229"/>
                </a:lnTo>
                <a:lnTo>
                  <a:pt x="803" y="179"/>
                </a:lnTo>
                <a:lnTo>
                  <a:pt x="766" y="133"/>
                </a:lnTo>
                <a:lnTo>
                  <a:pt x="725" y="95"/>
                </a:lnTo>
                <a:lnTo>
                  <a:pt x="682" y="61"/>
                </a:lnTo>
                <a:lnTo>
                  <a:pt x="637" y="36"/>
                </a:lnTo>
                <a:lnTo>
                  <a:pt x="589" y="16"/>
                </a:lnTo>
                <a:lnTo>
                  <a:pt x="540" y="4"/>
                </a:lnTo>
                <a:lnTo>
                  <a:pt x="490" y="0"/>
                </a:lnTo>
                <a:lnTo>
                  <a:pt x="440" y="4"/>
                </a:lnTo>
                <a:lnTo>
                  <a:pt x="392" y="16"/>
                </a:lnTo>
                <a:lnTo>
                  <a:pt x="345" y="36"/>
                </a:lnTo>
                <a:lnTo>
                  <a:pt x="299" y="61"/>
                </a:lnTo>
                <a:lnTo>
                  <a:pt x="258" y="95"/>
                </a:lnTo>
                <a:lnTo>
                  <a:pt x="217" y="133"/>
                </a:lnTo>
                <a:lnTo>
                  <a:pt x="179" y="179"/>
                </a:lnTo>
                <a:lnTo>
                  <a:pt x="143" y="229"/>
                </a:lnTo>
                <a:lnTo>
                  <a:pt x="113" y="285"/>
                </a:lnTo>
                <a:lnTo>
                  <a:pt x="84" y="344"/>
                </a:lnTo>
                <a:lnTo>
                  <a:pt x="59" y="408"/>
                </a:lnTo>
                <a:lnTo>
                  <a:pt x="39" y="478"/>
                </a:lnTo>
                <a:lnTo>
                  <a:pt x="21" y="550"/>
                </a:lnTo>
                <a:lnTo>
                  <a:pt x="11" y="625"/>
                </a:lnTo>
                <a:lnTo>
                  <a:pt x="2" y="702"/>
                </a:lnTo>
                <a:lnTo>
                  <a:pt x="0" y="782"/>
                </a:lnTo>
                <a:lnTo>
                  <a:pt x="2" y="863"/>
                </a:lnTo>
                <a:lnTo>
                  <a:pt x="11" y="940"/>
                </a:lnTo>
                <a:lnTo>
                  <a:pt x="21" y="1015"/>
                </a:lnTo>
                <a:lnTo>
                  <a:pt x="39" y="1086"/>
                </a:lnTo>
                <a:lnTo>
                  <a:pt x="59" y="1154"/>
                </a:lnTo>
                <a:lnTo>
                  <a:pt x="84" y="1219"/>
                </a:lnTo>
                <a:lnTo>
                  <a:pt x="113" y="1278"/>
                </a:lnTo>
                <a:lnTo>
                  <a:pt x="143" y="1333"/>
                </a:lnTo>
                <a:lnTo>
                  <a:pt x="179" y="1385"/>
                </a:lnTo>
                <a:lnTo>
                  <a:pt x="217" y="1430"/>
                </a:lnTo>
                <a:lnTo>
                  <a:pt x="258" y="1468"/>
                </a:lnTo>
                <a:lnTo>
                  <a:pt x="299" y="1502"/>
                </a:lnTo>
                <a:lnTo>
                  <a:pt x="345" y="1527"/>
                </a:lnTo>
                <a:lnTo>
                  <a:pt x="392" y="1546"/>
                </a:lnTo>
                <a:lnTo>
                  <a:pt x="440" y="1559"/>
                </a:lnTo>
                <a:lnTo>
                  <a:pt x="490" y="1562"/>
                </a:lnTo>
                <a:close/>
              </a:path>
            </a:pathLst>
          </a:custGeom>
          <a:solidFill>
            <a:srgbClr val="EDF4E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2" name="Freeform 98"/>
          <p:cNvSpPr>
            <a:spLocks/>
          </p:cNvSpPr>
          <p:nvPr/>
        </p:nvSpPr>
        <p:spPr bwMode="auto">
          <a:xfrm>
            <a:off x="5345113" y="2503488"/>
            <a:ext cx="1511300" cy="2405063"/>
          </a:xfrm>
          <a:custGeom>
            <a:avLst/>
            <a:gdLst/>
            <a:ahLst/>
            <a:cxnLst>
              <a:cxn ang="0">
                <a:pos x="525" y="1512"/>
              </a:cxn>
              <a:cxn ang="0">
                <a:pos x="618" y="1481"/>
              </a:cxn>
              <a:cxn ang="0">
                <a:pos x="704" y="1424"/>
              </a:cxn>
              <a:cxn ang="0">
                <a:pos x="779" y="1342"/>
              </a:cxn>
              <a:cxn ang="0">
                <a:pos x="843" y="1240"/>
              </a:cxn>
              <a:cxn ang="0">
                <a:pos x="895" y="1118"/>
              </a:cxn>
              <a:cxn ang="0">
                <a:pos x="931" y="984"/>
              </a:cxn>
              <a:cxn ang="0">
                <a:pos x="951" y="835"/>
              </a:cxn>
              <a:cxn ang="0">
                <a:pos x="951" y="681"/>
              </a:cxn>
              <a:cxn ang="0">
                <a:pos x="931" y="533"/>
              </a:cxn>
              <a:cxn ang="0">
                <a:pos x="895" y="397"/>
              </a:cxn>
              <a:cxn ang="0">
                <a:pos x="843" y="275"/>
              </a:cxn>
              <a:cxn ang="0">
                <a:pos x="779" y="173"/>
              </a:cxn>
              <a:cxn ang="0">
                <a:pos x="704" y="91"/>
              </a:cxn>
              <a:cxn ang="0">
                <a:pos x="618" y="34"/>
              </a:cxn>
              <a:cxn ang="0">
                <a:pos x="525" y="3"/>
              </a:cxn>
              <a:cxn ang="0">
                <a:pos x="428" y="3"/>
              </a:cxn>
              <a:cxn ang="0">
                <a:pos x="335" y="34"/>
              </a:cxn>
              <a:cxn ang="0">
                <a:pos x="249" y="91"/>
              </a:cxn>
              <a:cxn ang="0">
                <a:pos x="174" y="173"/>
              </a:cxn>
              <a:cxn ang="0">
                <a:pos x="109" y="275"/>
              </a:cxn>
              <a:cxn ang="0">
                <a:pos x="58" y="397"/>
              </a:cxn>
              <a:cxn ang="0">
                <a:pos x="22" y="533"/>
              </a:cxn>
              <a:cxn ang="0">
                <a:pos x="2" y="681"/>
              </a:cxn>
              <a:cxn ang="0">
                <a:pos x="2" y="835"/>
              </a:cxn>
              <a:cxn ang="0">
                <a:pos x="22" y="984"/>
              </a:cxn>
              <a:cxn ang="0">
                <a:pos x="58" y="1118"/>
              </a:cxn>
              <a:cxn ang="0">
                <a:pos x="109" y="1240"/>
              </a:cxn>
              <a:cxn ang="0">
                <a:pos x="174" y="1342"/>
              </a:cxn>
              <a:cxn ang="0">
                <a:pos x="249" y="1424"/>
              </a:cxn>
              <a:cxn ang="0">
                <a:pos x="335" y="1481"/>
              </a:cxn>
              <a:cxn ang="0">
                <a:pos x="428" y="1512"/>
              </a:cxn>
            </a:cxnLst>
            <a:rect l="0" t="0" r="r" b="b"/>
            <a:pathLst>
              <a:path w="952" h="1515">
                <a:moveTo>
                  <a:pt x="476" y="1515"/>
                </a:moveTo>
                <a:lnTo>
                  <a:pt x="525" y="1512"/>
                </a:lnTo>
                <a:lnTo>
                  <a:pt x="573" y="1499"/>
                </a:lnTo>
                <a:lnTo>
                  <a:pt x="618" y="1481"/>
                </a:lnTo>
                <a:lnTo>
                  <a:pt x="662" y="1456"/>
                </a:lnTo>
                <a:lnTo>
                  <a:pt x="704" y="1424"/>
                </a:lnTo>
                <a:lnTo>
                  <a:pt x="743" y="1386"/>
                </a:lnTo>
                <a:lnTo>
                  <a:pt x="779" y="1342"/>
                </a:lnTo>
                <a:lnTo>
                  <a:pt x="813" y="1293"/>
                </a:lnTo>
                <a:lnTo>
                  <a:pt x="843" y="1240"/>
                </a:lnTo>
                <a:lnTo>
                  <a:pt x="872" y="1181"/>
                </a:lnTo>
                <a:lnTo>
                  <a:pt x="895" y="1118"/>
                </a:lnTo>
                <a:lnTo>
                  <a:pt x="915" y="1052"/>
                </a:lnTo>
                <a:lnTo>
                  <a:pt x="931" y="984"/>
                </a:lnTo>
                <a:lnTo>
                  <a:pt x="943" y="910"/>
                </a:lnTo>
                <a:lnTo>
                  <a:pt x="951" y="835"/>
                </a:lnTo>
                <a:lnTo>
                  <a:pt x="952" y="758"/>
                </a:lnTo>
                <a:lnTo>
                  <a:pt x="951" y="681"/>
                </a:lnTo>
                <a:lnTo>
                  <a:pt x="943" y="606"/>
                </a:lnTo>
                <a:lnTo>
                  <a:pt x="931" y="533"/>
                </a:lnTo>
                <a:lnTo>
                  <a:pt x="915" y="463"/>
                </a:lnTo>
                <a:lnTo>
                  <a:pt x="895" y="397"/>
                </a:lnTo>
                <a:lnTo>
                  <a:pt x="872" y="334"/>
                </a:lnTo>
                <a:lnTo>
                  <a:pt x="843" y="275"/>
                </a:lnTo>
                <a:lnTo>
                  <a:pt x="813" y="221"/>
                </a:lnTo>
                <a:lnTo>
                  <a:pt x="779" y="173"/>
                </a:lnTo>
                <a:lnTo>
                  <a:pt x="743" y="128"/>
                </a:lnTo>
                <a:lnTo>
                  <a:pt x="704" y="91"/>
                </a:lnTo>
                <a:lnTo>
                  <a:pt x="662" y="59"/>
                </a:lnTo>
                <a:lnTo>
                  <a:pt x="618" y="34"/>
                </a:lnTo>
                <a:lnTo>
                  <a:pt x="573" y="16"/>
                </a:lnTo>
                <a:lnTo>
                  <a:pt x="525" y="3"/>
                </a:lnTo>
                <a:lnTo>
                  <a:pt x="476" y="0"/>
                </a:lnTo>
                <a:lnTo>
                  <a:pt x="428" y="3"/>
                </a:lnTo>
                <a:lnTo>
                  <a:pt x="380" y="16"/>
                </a:lnTo>
                <a:lnTo>
                  <a:pt x="335" y="34"/>
                </a:lnTo>
                <a:lnTo>
                  <a:pt x="290" y="59"/>
                </a:lnTo>
                <a:lnTo>
                  <a:pt x="249" y="91"/>
                </a:lnTo>
                <a:lnTo>
                  <a:pt x="210" y="128"/>
                </a:lnTo>
                <a:lnTo>
                  <a:pt x="174" y="173"/>
                </a:lnTo>
                <a:lnTo>
                  <a:pt x="140" y="221"/>
                </a:lnTo>
                <a:lnTo>
                  <a:pt x="109" y="275"/>
                </a:lnTo>
                <a:lnTo>
                  <a:pt x="81" y="334"/>
                </a:lnTo>
                <a:lnTo>
                  <a:pt x="58" y="397"/>
                </a:lnTo>
                <a:lnTo>
                  <a:pt x="38" y="463"/>
                </a:lnTo>
                <a:lnTo>
                  <a:pt x="22" y="533"/>
                </a:lnTo>
                <a:lnTo>
                  <a:pt x="9" y="606"/>
                </a:lnTo>
                <a:lnTo>
                  <a:pt x="2" y="681"/>
                </a:lnTo>
                <a:lnTo>
                  <a:pt x="0" y="758"/>
                </a:lnTo>
                <a:lnTo>
                  <a:pt x="2" y="835"/>
                </a:lnTo>
                <a:lnTo>
                  <a:pt x="9" y="910"/>
                </a:lnTo>
                <a:lnTo>
                  <a:pt x="22" y="984"/>
                </a:lnTo>
                <a:lnTo>
                  <a:pt x="38" y="1052"/>
                </a:lnTo>
                <a:lnTo>
                  <a:pt x="58" y="1118"/>
                </a:lnTo>
                <a:lnTo>
                  <a:pt x="81" y="1181"/>
                </a:lnTo>
                <a:lnTo>
                  <a:pt x="109" y="1240"/>
                </a:lnTo>
                <a:lnTo>
                  <a:pt x="140" y="1293"/>
                </a:lnTo>
                <a:lnTo>
                  <a:pt x="174" y="1342"/>
                </a:lnTo>
                <a:lnTo>
                  <a:pt x="210" y="1386"/>
                </a:lnTo>
                <a:lnTo>
                  <a:pt x="249" y="1424"/>
                </a:lnTo>
                <a:lnTo>
                  <a:pt x="290" y="1456"/>
                </a:lnTo>
                <a:lnTo>
                  <a:pt x="335" y="1481"/>
                </a:lnTo>
                <a:lnTo>
                  <a:pt x="380" y="1499"/>
                </a:lnTo>
                <a:lnTo>
                  <a:pt x="428" y="1512"/>
                </a:lnTo>
                <a:lnTo>
                  <a:pt x="476" y="1515"/>
                </a:lnTo>
                <a:close/>
              </a:path>
            </a:pathLst>
          </a:custGeom>
          <a:solidFill>
            <a:srgbClr val="EFF7E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3" name="Freeform 99"/>
          <p:cNvSpPr>
            <a:spLocks/>
          </p:cNvSpPr>
          <p:nvPr/>
        </p:nvSpPr>
        <p:spPr bwMode="auto">
          <a:xfrm>
            <a:off x="5370513" y="2543175"/>
            <a:ext cx="1463675" cy="2328863"/>
          </a:xfrm>
          <a:custGeom>
            <a:avLst/>
            <a:gdLst/>
            <a:ahLst/>
            <a:cxnLst>
              <a:cxn ang="0">
                <a:pos x="507" y="1463"/>
              </a:cxn>
              <a:cxn ang="0">
                <a:pos x="598" y="1435"/>
              </a:cxn>
              <a:cxn ang="0">
                <a:pos x="680" y="1377"/>
              </a:cxn>
              <a:cxn ang="0">
                <a:pos x="754" y="1299"/>
              </a:cxn>
              <a:cxn ang="0">
                <a:pos x="816" y="1200"/>
              </a:cxn>
              <a:cxn ang="0">
                <a:pos x="867" y="1082"/>
              </a:cxn>
              <a:cxn ang="0">
                <a:pos x="901" y="952"/>
              </a:cxn>
              <a:cxn ang="0">
                <a:pos x="920" y="808"/>
              </a:cxn>
              <a:cxn ang="0">
                <a:pos x="920" y="658"/>
              </a:cxn>
              <a:cxn ang="0">
                <a:pos x="901" y="515"/>
              </a:cxn>
              <a:cxn ang="0">
                <a:pos x="867" y="383"/>
              </a:cxn>
              <a:cxn ang="0">
                <a:pos x="816" y="266"/>
              </a:cxn>
              <a:cxn ang="0">
                <a:pos x="754" y="166"/>
              </a:cxn>
              <a:cxn ang="0">
                <a:pos x="680" y="87"/>
              </a:cxn>
              <a:cxn ang="0">
                <a:pos x="598" y="32"/>
              </a:cxn>
              <a:cxn ang="0">
                <a:pos x="507" y="3"/>
              </a:cxn>
              <a:cxn ang="0">
                <a:pos x="414" y="3"/>
              </a:cxn>
              <a:cxn ang="0">
                <a:pos x="324" y="32"/>
              </a:cxn>
              <a:cxn ang="0">
                <a:pos x="240" y="87"/>
              </a:cxn>
              <a:cxn ang="0">
                <a:pos x="167" y="166"/>
              </a:cxn>
              <a:cxn ang="0">
                <a:pos x="106" y="266"/>
              </a:cxn>
              <a:cxn ang="0">
                <a:pos x="56" y="383"/>
              </a:cxn>
              <a:cxn ang="0">
                <a:pos x="22" y="515"/>
              </a:cxn>
              <a:cxn ang="0">
                <a:pos x="2" y="658"/>
              </a:cxn>
              <a:cxn ang="0">
                <a:pos x="2" y="808"/>
              </a:cxn>
              <a:cxn ang="0">
                <a:pos x="22" y="952"/>
              </a:cxn>
              <a:cxn ang="0">
                <a:pos x="56" y="1082"/>
              </a:cxn>
              <a:cxn ang="0">
                <a:pos x="106" y="1200"/>
              </a:cxn>
              <a:cxn ang="0">
                <a:pos x="167" y="1299"/>
              </a:cxn>
              <a:cxn ang="0">
                <a:pos x="240" y="1377"/>
              </a:cxn>
              <a:cxn ang="0">
                <a:pos x="324" y="1435"/>
              </a:cxn>
              <a:cxn ang="0">
                <a:pos x="414" y="1463"/>
              </a:cxn>
            </a:cxnLst>
            <a:rect l="0" t="0" r="r" b="b"/>
            <a:pathLst>
              <a:path w="922" h="1467">
                <a:moveTo>
                  <a:pt x="460" y="1467"/>
                </a:moveTo>
                <a:lnTo>
                  <a:pt x="507" y="1463"/>
                </a:lnTo>
                <a:lnTo>
                  <a:pt x="553" y="1453"/>
                </a:lnTo>
                <a:lnTo>
                  <a:pt x="598" y="1435"/>
                </a:lnTo>
                <a:lnTo>
                  <a:pt x="641" y="1410"/>
                </a:lnTo>
                <a:lnTo>
                  <a:pt x="680" y="1377"/>
                </a:lnTo>
                <a:lnTo>
                  <a:pt x="718" y="1342"/>
                </a:lnTo>
                <a:lnTo>
                  <a:pt x="754" y="1299"/>
                </a:lnTo>
                <a:lnTo>
                  <a:pt x="788" y="1252"/>
                </a:lnTo>
                <a:lnTo>
                  <a:pt x="816" y="1200"/>
                </a:lnTo>
                <a:lnTo>
                  <a:pt x="843" y="1143"/>
                </a:lnTo>
                <a:lnTo>
                  <a:pt x="867" y="1082"/>
                </a:lnTo>
                <a:lnTo>
                  <a:pt x="886" y="1018"/>
                </a:lnTo>
                <a:lnTo>
                  <a:pt x="901" y="952"/>
                </a:lnTo>
                <a:lnTo>
                  <a:pt x="913" y="882"/>
                </a:lnTo>
                <a:lnTo>
                  <a:pt x="920" y="808"/>
                </a:lnTo>
                <a:lnTo>
                  <a:pt x="922" y="733"/>
                </a:lnTo>
                <a:lnTo>
                  <a:pt x="920" y="658"/>
                </a:lnTo>
                <a:lnTo>
                  <a:pt x="913" y="585"/>
                </a:lnTo>
                <a:lnTo>
                  <a:pt x="901" y="515"/>
                </a:lnTo>
                <a:lnTo>
                  <a:pt x="886" y="447"/>
                </a:lnTo>
                <a:lnTo>
                  <a:pt x="867" y="383"/>
                </a:lnTo>
                <a:lnTo>
                  <a:pt x="843" y="323"/>
                </a:lnTo>
                <a:lnTo>
                  <a:pt x="816" y="266"/>
                </a:lnTo>
                <a:lnTo>
                  <a:pt x="788" y="214"/>
                </a:lnTo>
                <a:lnTo>
                  <a:pt x="754" y="166"/>
                </a:lnTo>
                <a:lnTo>
                  <a:pt x="718" y="125"/>
                </a:lnTo>
                <a:lnTo>
                  <a:pt x="680" y="87"/>
                </a:lnTo>
                <a:lnTo>
                  <a:pt x="641" y="57"/>
                </a:lnTo>
                <a:lnTo>
                  <a:pt x="598" y="32"/>
                </a:lnTo>
                <a:lnTo>
                  <a:pt x="553" y="14"/>
                </a:lnTo>
                <a:lnTo>
                  <a:pt x="507" y="3"/>
                </a:lnTo>
                <a:lnTo>
                  <a:pt x="460" y="0"/>
                </a:lnTo>
                <a:lnTo>
                  <a:pt x="414" y="3"/>
                </a:lnTo>
                <a:lnTo>
                  <a:pt x="367" y="14"/>
                </a:lnTo>
                <a:lnTo>
                  <a:pt x="324" y="32"/>
                </a:lnTo>
                <a:lnTo>
                  <a:pt x="281" y="57"/>
                </a:lnTo>
                <a:lnTo>
                  <a:pt x="240" y="87"/>
                </a:lnTo>
                <a:lnTo>
                  <a:pt x="203" y="125"/>
                </a:lnTo>
                <a:lnTo>
                  <a:pt x="167" y="166"/>
                </a:lnTo>
                <a:lnTo>
                  <a:pt x="135" y="214"/>
                </a:lnTo>
                <a:lnTo>
                  <a:pt x="106" y="266"/>
                </a:lnTo>
                <a:lnTo>
                  <a:pt x="79" y="323"/>
                </a:lnTo>
                <a:lnTo>
                  <a:pt x="56" y="383"/>
                </a:lnTo>
                <a:lnTo>
                  <a:pt x="36" y="447"/>
                </a:lnTo>
                <a:lnTo>
                  <a:pt x="22" y="515"/>
                </a:lnTo>
                <a:lnTo>
                  <a:pt x="9" y="585"/>
                </a:lnTo>
                <a:lnTo>
                  <a:pt x="2" y="658"/>
                </a:lnTo>
                <a:lnTo>
                  <a:pt x="0" y="733"/>
                </a:lnTo>
                <a:lnTo>
                  <a:pt x="2" y="808"/>
                </a:lnTo>
                <a:lnTo>
                  <a:pt x="9" y="882"/>
                </a:lnTo>
                <a:lnTo>
                  <a:pt x="22" y="952"/>
                </a:lnTo>
                <a:lnTo>
                  <a:pt x="36" y="1018"/>
                </a:lnTo>
                <a:lnTo>
                  <a:pt x="56" y="1082"/>
                </a:lnTo>
                <a:lnTo>
                  <a:pt x="79" y="1143"/>
                </a:lnTo>
                <a:lnTo>
                  <a:pt x="106" y="1200"/>
                </a:lnTo>
                <a:lnTo>
                  <a:pt x="135" y="1252"/>
                </a:lnTo>
                <a:lnTo>
                  <a:pt x="167" y="1299"/>
                </a:lnTo>
                <a:lnTo>
                  <a:pt x="203" y="1342"/>
                </a:lnTo>
                <a:lnTo>
                  <a:pt x="240" y="1377"/>
                </a:lnTo>
                <a:lnTo>
                  <a:pt x="281" y="1410"/>
                </a:lnTo>
                <a:lnTo>
                  <a:pt x="324" y="1435"/>
                </a:lnTo>
                <a:lnTo>
                  <a:pt x="367" y="1453"/>
                </a:lnTo>
                <a:lnTo>
                  <a:pt x="414" y="1463"/>
                </a:lnTo>
                <a:lnTo>
                  <a:pt x="460" y="1467"/>
                </a:lnTo>
                <a:close/>
              </a:path>
            </a:pathLst>
          </a:custGeom>
          <a:solidFill>
            <a:srgbClr val="F4F7F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4" name="Freeform 100"/>
          <p:cNvSpPr>
            <a:spLocks/>
          </p:cNvSpPr>
          <p:nvPr/>
        </p:nvSpPr>
        <p:spPr bwMode="auto">
          <a:xfrm>
            <a:off x="5394325" y="2579688"/>
            <a:ext cx="1414463" cy="2252663"/>
          </a:xfrm>
          <a:custGeom>
            <a:avLst/>
            <a:gdLst/>
            <a:ahLst/>
            <a:cxnLst>
              <a:cxn ang="0">
                <a:pos x="492" y="1415"/>
              </a:cxn>
              <a:cxn ang="0">
                <a:pos x="578" y="1387"/>
              </a:cxn>
              <a:cxn ang="0">
                <a:pos x="658" y="1333"/>
              </a:cxn>
              <a:cxn ang="0">
                <a:pos x="730" y="1258"/>
              </a:cxn>
              <a:cxn ang="0">
                <a:pos x="789" y="1161"/>
              </a:cxn>
              <a:cxn ang="0">
                <a:pos x="837" y="1048"/>
              </a:cxn>
              <a:cxn ang="0">
                <a:pos x="871" y="921"/>
              </a:cxn>
              <a:cxn ang="0">
                <a:pos x="889" y="784"/>
              </a:cxn>
              <a:cxn ang="0">
                <a:pos x="889" y="637"/>
              </a:cxn>
              <a:cxn ang="0">
                <a:pos x="871" y="499"/>
              </a:cxn>
              <a:cxn ang="0">
                <a:pos x="837" y="372"/>
              </a:cxn>
              <a:cxn ang="0">
                <a:pos x="789" y="259"/>
              </a:cxn>
              <a:cxn ang="0">
                <a:pos x="730" y="163"/>
              </a:cxn>
              <a:cxn ang="0">
                <a:pos x="658" y="86"/>
              </a:cxn>
              <a:cxn ang="0">
                <a:pos x="578" y="32"/>
              </a:cxn>
              <a:cxn ang="0">
                <a:pos x="492" y="3"/>
              </a:cxn>
              <a:cxn ang="0">
                <a:pos x="401" y="3"/>
              </a:cxn>
              <a:cxn ang="0">
                <a:pos x="313" y="32"/>
              </a:cxn>
              <a:cxn ang="0">
                <a:pos x="234" y="86"/>
              </a:cxn>
              <a:cxn ang="0">
                <a:pos x="163" y="163"/>
              </a:cxn>
              <a:cxn ang="0">
                <a:pos x="102" y="259"/>
              </a:cxn>
              <a:cxn ang="0">
                <a:pos x="53" y="372"/>
              </a:cxn>
              <a:cxn ang="0">
                <a:pos x="19" y="499"/>
              </a:cxn>
              <a:cxn ang="0">
                <a:pos x="2" y="637"/>
              </a:cxn>
              <a:cxn ang="0">
                <a:pos x="2" y="784"/>
              </a:cxn>
              <a:cxn ang="0">
                <a:pos x="19" y="921"/>
              </a:cxn>
              <a:cxn ang="0">
                <a:pos x="53" y="1048"/>
              </a:cxn>
              <a:cxn ang="0">
                <a:pos x="102" y="1161"/>
              </a:cxn>
              <a:cxn ang="0">
                <a:pos x="163" y="1258"/>
              </a:cxn>
              <a:cxn ang="0">
                <a:pos x="234" y="1333"/>
              </a:cxn>
              <a:cxn ang="0">
                <a:pos x="313" y="1387"/>
              </a:cxn>
              <a:cxn ang="0">
                <a:pos x="401" y="1415"/>
              </a:cxn>
            </a:cxnLst>
            <a:rect l="0" t="0" r="r" b="b"/>
            <a:pathLst>
              <a:path w="891" h="1419">
                <a:moveTo>
                  <a:pt x="445" y="1419"/>
                </a:moveTo>
                <a:lnTo>
                  <a:pt x="492" y="1415"/>
                </a:lnTo>
                <a:lnTo>
                  <a:pt x="535" y="1405"/>
                </a:lnTo>
                <a:lnTo>
                  <a:pt x="578" y="1387"/>
                </a:lnTo>
                <a:lnTo>
                  <a:pt x="619" y="1363"/>
                </a:lnTo>
                <a:lnTo>
                  <a:pt x="658" y="1333"/>
                </a:lnTo>
                <a:lnTo>
                  <a:pt x="694" y="1297"/>
                </a:lnTo>
                <a:lnTo>
                  <a:pt x="730" y="1258"/>
                </a:lnTo>
                <a:lnTo>
                  <a:pt x="760" y="1211"/>
                </a:lnTo>
                <a:lnTo>
                  <a:pt x="789" y="1161"/>
                </a:lnTo>
                <a:lnTo>
                  <a:pt x="816" y="1108"/>
                </a:lnTo>
                <a:lnTo>
                  <a:pt x="837" y="1048"/>
                </a:lnTo>
                <a:lnTo>
                  <a:pt x="857" y="986"/>
                </a:lnTo>
                <a:lnTo>
                  <a:pt x="871" y="921"/>
                </a:lnTo>
                <a:lnTo>
                  <a:pt x="882" y="853"/>
                </a:lnTo>
                <a:lnTo>
                  <a:pt x="889" y="784"/>
                </a:lnTo>
                <a:lnTo>
                  <a:pt x="891" y="710"/>
                </a:lnTo>
                <a:lnTo>
                  <a:pt x="889" y="637"/>
                </a:lnTo>
                <a:lnTo>
                  <a:pt x="882" y="567"/>
                </a:lnTo>
                <a:lnTo>
                  <a:pt x="871" y="499"/>
                </a:lnTo>
                <a:lnTo>
                  <a:pt x="857" y="435"/>
                </a:lnTo>
                <a:lnTo>
                  <a:pt x="837" y="372"/>
                </a:lnTo>
                <a:lnTo>
                  <a:pt x="816" y="313"/>
                </a:lnTo>
                <a:lnTo>
                  <a:pt x="789" y="259"/>
                </a:lnTo>
                <a:lnTo>
                  <a:pt x="760" y="207"/>
                </a:lnTo>
                <a:lnTo>
                  <a:pt x="730" y="163"/>
                </a:lnTo>
                <a:lnTo>
                  <a:pt x="694" y="122"/>
                </a:lnTo>
                <a:lnTo>
                  <a:pt x="658" y="86"/>
                </a:lnTo>
                <a:lnTo>
                  <a:pt x="619" y="55"/>
                </a:lnTo>
                <a:lnTo>
                  <a:pt x="578" y="32"/>
                </a:lnTo>
                <a:lnTo>
                  <a:pt x="535" y="14"/>
                </a:lnTo>
                <a:lnTo>
                  <a:pt x="492" y="3"/>
                </a:lnTo>
                <a:lnTo>
                  <a:pt x="445" y="0"/>
                </a:lnTo>
                <a:lnTo>
                  <a:pt x="401" y="3"/>
                </a:lnTo>
                <a:lnTo>
                  <a:pt x="356" y="14"/>
                </a:lnTo>
                <a:lnTo>
                  <a:pt x="313" y="32"/>
                </a:lnTo>
                <a:lnTo>
                  <a:pt x="272" y="55"/>
                </a:lnTo>
                <a:lnTo>
                  <a:pt x="234" y="86"/>
                </a:lnTo>
                <a:lnTo>
                  <a:pt x="197" y="122"/>
                </a:lnTo>
                <a:lnTo>
                  <a:pt x="163" y="163"/>
                </a:lnTo>
                <a:lnTo>
                  <a:pt x="130" y="207"/>
                </a:lnTo>
                <a:lnTo>
                  <a:pt x="102" y="259"/>
                </a:lnTo>
                <a:lnTo>
                  <a:pt x="77" y="313"/>
                </a:lnTo>
                <a:lnTo>
                  <a:pt x="53" y="372"/>
                </a:lnTo>
                <a:lnTo>
                  <a:pt x="36" y="435"/>
                </a:lnTo>
                <a:lnTo>
                  <a:pt x="19" y="499"/>
                </a:lnTo>
                <a:lnTo>
                  <a:pt x="9" y="567"/>
                </a:lnTo>
                <a:lnTo>
                  <a:pt x="2" y="637"/>
                </a:lnTo>
                <a:lnTo>
                  <a:pt x="0" y="710"/>
                </a:lnTo>
                <a:lnTo>
                  <a:pt x="2" y="784"/>
                </a:lnTo>
                <a:lnTo>
                  <a:pt x="9" y="853"/>
                </a:lnTo>
                <a:lnTo>
                  <a:pt x="19" y="921"/>
                </a:lnTo>
                <a:lnTo>
                  <a:pt x="36" y="986"/>
                </a:lnTo>
                <a:lnTo>
                  <a:pt x="53" y="1048"/>
                </a:lnTo>
                <a:lnTo>
                  <a:pt x="77" y="1108"/>
                </a:lnTo>
                <a:lnTo>
                  <a:pt x="102" y="1161"/>
                </a:lnTo>
                <a:lnTo>
                  <a:pt x="130" y="1211"/>
                </a:lnTo>
                <a:lnTo>
                  <a:pt x="163" y="1258"/>
                </a:lnTo>
                <a:lnTo>
                  <a:pt x="197" y="1297"/>
                </a:lnTo>
                <a:lnTo>
                  <a:pt x="234" y="1333"/>
                </a:lnTo>
                <a:lnTo>
                  <a:pt x="272" y="1363"/>
                </a:lnTo>
                <a:lnTo>
                  <a:pt x="313" y="1387"/>
                </a:lnTo>
                <a:lnTo>
                  <a:pt x="356" y="1405"/>
                </a:lnTo>
                <a:lnTo>
                  <a:pt x="401" y="1415"/>
                </a:lnTo>
                <a:lnTo>
                  <a:pt x="445" y="1419"/>
                </a:lnTo>
                <a:close/>
              </a:path>
            </a:pathLst>
          </a:custGeom>
          <a:solidFill>
            <a:srgbClr val="F9FCF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5" name="Freeform 101"/>
          <p:cNvSpPr>
            <a:spLocks/>
          </p:cNvSpPr>
          <p:nvPr/>
        </p:nvSpPr>
        <p:spPr bwMode="auto">
          <a:xfrm>
            <a:off x="5419725" y="2619375"/>
            <a:ext cx="1366838" cy="2176463"/>
          </a:xfrm>
          <a:custGeom>
            <a:avLst/>
            <a:gdLst/>
            <a:ahLst/>
            <a:cxnLst>
              <a:cxn ang="0">
                <a:pos x="474" y="1367"/>
              </a:cxn>
              <a:cxn ang="0">
                <a:pos x="558" y="1340"/>
              </a:cxn>
              <a:cxn ang="0">
                <a:pos x="635" y="1288"/>
              </a:cxn>
              <a:cxn ang="0">
                <a:pos x="703" y="1213"/>
              </a:cxn>
              <a:cxn ang="0">
                <a:pos x="762" y="1120"/>
              </a:cxn>
              <a:cxn ang="0">
                <a:pos x="809" y="1011"/>
              </a:cxn>
              <a:cxn ang="0">
                <a:pos x="841" y="889"/>
              </a:cxn>
              <a:cxn ang="0">
                <a:pos x="859" y="755"/>
              </a:cxn>
              <a:cxn ang="0">
                <a:pos x="859" y="615"/>
              </a:cxn>
              <a:cxn ang="0">
                <a:pos x="841" y="481"/>
              </a:cxn>
              <a:cxn ang="0">
                <a:pos x="809" y="358"/>
              </a:cxn>
              <a:cxn ang="0">
                <a:pos x="762" y="249"/>
              </a:cxn>
              <a:cxn ang="0">
                <a:pos x="703" y="156"/>
              </a:cxn>
              <a:cxn ang="0">
                <a:pos x="635" y="82"/>
              </a:cxn>
              <a:cxn ang="0">
                <a:pos x="558" y="30"/>
              </a:cxn>
              <a:cxn ang="0">
                <a:pos x="474" y="3"/>
              </a:cxn>
              <a:cxn ang="0">
                <a:pos x="385" y="3"/>
              </a:cxn>
              <a:cxn ang="0">
                <a:pos x="300" y="30"/>
              </a:cxn>
              <a:cxn ang="0">
                <a:pos x="224" y="82"/>
              </a:cxn>
              <a:cxn ang="0">
                <a:pos x="156" y="156"/>
              </a:cxn>
              <a:cxn ang="0">
                <a:pos x="98" y="249"/>
              </a:cxn>
              <a:cxn ang="0">
                <a:pos x="52" y="358"/>
              </a:cxn>
              <a:cxn ang="0">
                <a:pos x="20" y="481"/>
              </a:cxn>
              <a:cxn ang="0">
                <a:pos x="2" y="615"/>
              </a:cxn>
              <a:cxn ang="0">
                <a:pos x="2" y="755"/>
              </a:cxn>
              <a:cxn ang="0">
                <a:pos x="20" y="889"/>
              </a:cxn>
              <a:cxn ang="0">
                <a:pos x="52" y="1011"/>
              </a:cxn>
              <a:cxn ang="0">
                <a:pos x="98" y="1120"/>
              </a:cxn>
              <a:cxn ang="0">
                <a:pos x="156" y="1213"/>
              </a:cxn>
              <a:cxn ang="0">
                <a:pos x="224" y="1288"/>
              </a:cxn>
              <a:cxn ang="0">
                <a:pos x="300" y="1340"/>
              </a:cxn>
              <a:cxn ang="0">
                <a:pos x="385" y="1367"/>
              </a:cxn>
            </a:cxnLst>
            <a:rect l="0" t="0" r="r" b="b"/>
            <a:pathLst>
              <a:path w="861" h="1371">
                <a:moveTo>
                  <a:pt x="429" y="1371"/>
                </a:moveTo>
                <a:lnTo>
                  <a:pt x="474" y="1367"/>
                </a:lnTo>
                <a:lnTo>
                  <a:pt x="517" y="1356"/>
                </a:lnTo>
                <a:lnTo>
                  <a:pt x="558" y="1340"/>
                </a:lnTo>
                <a:lnTo>
                  <a:pt x="598" y="1317"/>
                </a:lnTo>
                <a:lnTo>
                  <a:pt x="635" y="1288"/>
                </a:lnTo>
                <a:lnTo>
                  <a:pt x="671" y="1253"/>
                </a:lnTo>
                <a:lnTo>
                  <a:pt x="703" y="1213"/>
                </a:lnTo>
                <a:lnTo>
                  <a:pt x="734" y="1170"/>
                </a:lnTo>
                <a:lnTo>
                  <a:pt x="762" y="1120"/>
                </a:lnTo>
                <a:lnTo>
                  <a:pt x="787" y="1068"/>
                </a:lnTo>
                <a:lnTo>
                  <a:pt x="809" y="1011"/>
                </a:lnTo>
                <a:lnTo>
                  <a:pt x="827" y="952"/>
                </a:lnTo>
                <a:lnTo>
                  <a:pt x="841" y="889"/>
                </a:lnTo>
                <a:lnTo>
                  <a:pt x="852" y="823"/>
                </a:lnTo>
                <a:lnTo>
                  <a:pt x="859" y="755"/>
                </a:lnTo>
                <a:lnTo>
                  <a:pt x="861" y="685"/>
                </a:lnTo>
                <a:lnTo>
                  <a:pt x="859" y="615"/>
                </a:lnTo>
                <a:lnTo>
                  <a:pt x="852" y="547"/>
                </a:lnTo>
                <a:lnTo>
                  <a:pt x="841" y="481"/>
                </a:lnTo>
                <a:lnTo>
                  <a:pt x="827" y="419"/>
                </a:lnTo>
                <a:lnTo>
                  <a:pt x="809" y="358"/>
                </a:lnTo>
                <a:lnTo>
                  <a:pt x="787" y="302"/>
                </a:lnTo>
                <a:lnTo>
                  <a:pt x="762" y="249"/>
                </a:lnTo>
                <a:lnTo>
                  <a:pt x="734" y="200"/>
                </a:lnTo>
                <a:lnTo>
                  <a:pt x="703" y="156"/>
                </a:lnTo>
                <a:lnTo>
                  <a:pt x="671" y="116"/>
                </a:lnTo>
                <a:lnTo>
                  <a:pt x="635" y="82"/>
                </a:lnTo>
                <a:lnTo>
                  <a:pt x="598" y="54"/>
                </a:lnTo>
                <a:lnTo>
                  <a:pt x="558" y="30"/>
                </a:lnTo>
                <a:lnTo>
                  <a:pt x="517" y="14"/>
                </a:lnTo>
                <a:lnTo>
                  <a:pt x="474" y="3"/>
                </a:lnTo>
                <a:lnTo>
                  <a:pt x="429" y="0"/>
                </a:lnTo>
                <a:lnTo>
                  <a:pt x="385" y="3"/>
                </a:lnTo>
                <a:lnTo>
                  <a:pt x="343" y="14"/>
                </a:lnTo>
                <a:lnTo>
                  <a:pt x="300" y="30"/>
                </a:lnTo>
                <a:lnTo>
                  <a:pt x="261" y="54"/>
                </a:lnTo>
                <a:lnTo>
                  <a:pt x="224" y="82"/>
                </a:lnTo>
                <a:lnTo>
                  <a:pt x="190" y="116"/>
                </a:lnTo>
                <a:lnTo>
                  <a:pt x="156" y="156"/>
                </a:lnTo>
                <a:lnTo>
                  <a:pt x="125" y="200"/>
                </a:lnTo>
                <a:lnTo>
                  <a:pt x="98" y="249"/>
                </a:lnTo>
                <a:lnTo>
                  <a:pt x="73" y="302"/>
                </a:lnTo>
                <a:lnTo>
                  <a:pt x="52" y="358"/>
                </a:lnTo>
                <a:lnTo>
                  <a:pt x="34" y="419"/>
                </a:lnTo>
                <a:lnTo>
                  <a:pt x="20" y="481"/>
                </a:lnTo>
                <a:lnTo>
                  <a:pt x="9" y="547"/>
                </a:lnTo>
                <a:lnTo>
                  <a:pt x="2" y="615"/>
                </a:lnTo>
                <a:lnTo>
                  <a:pt x="0" y="685"/>
                </a:lnTo>
                <a:lnTo>
                  <a:pt x="2" y="755"/>
                </a:lnTo>
                <a:lnTo>
                  <a:pt x="9" y="823"/>
                </a:lnTo>
                <a:lnTo>
                  <a:pt x="20" y="889"/>
                </a:lnTo>
                <a:lnTo>
                  <a:pt x="34" y="952"/>
                </a:lnTo>
                <a:lnTo>
                  <a:pt x="52" y="1011"/>
                </a:lnTo>
                <a:lnTo>
                  <a:pt x="73" y="1068"/>
                </a:lnTo>
                <a:lnTo>
                  <a:pt x="98" y="1120"/>
                </a:lnTo>
                <a:lnTo>
                  <a:pt x="125" y="1170"/>
                </a:lnTo>
                <a:lnTo>
                  <a:pt x="156" y="1213"/>
                </a:lnTo>
                <a:lnTo>
                  <a:pt x="190" y="1253"/>
                </a:lnTo>
                <a:lnTo>
                  <a:pt x="224" y="1288"/>
                </a:lnTo>
                <a:lnTo>
                  <a:pt x="261" y="1317"/>
                </a:lnTo>
                <a:lnTo>
                  <a:pt x="300" y="1340"/>
                </a:lnTo>
                <a:lnTo>
                  <a:pt x="343" y="1356"/>
                </a:lnTo>
                <a:lnTo>
                  <a:pt x="385" y="1367"/>
                </a:lnTo>
                <a:lnTo>
                  <a:pt x="429" y="137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" name="Freeform 102"/>
          <p:cNvSpPr>
            <a:spLocks/>
          </p:cNvSpPr>
          <p:nvPr/>
        </p:nvSpPr>
        <p:spPr bwMode="auto">
          <a:xfrm>
            <a:off x="6635750" y="2095500"/>
            <a:ext cx="176213" cy="177800"/>
          </a:xfrm>
          <a:custGeom>
            <a:avLst/>
            <a:gdLst/>
            <a:ahLst/>
            <a:cxnLst>
              <a:cxn ang="0">
                <a:pos x="111" y="52"/>
              </a:cxn>
              <a:cxn ang="0">
                <a:pos x="0" y="0"/>
              </a:cxn>
              <a:cxn ang="0">
                <a:pos x="6" y="112"/>
              </a:cxn>
              <a:cxn ang="0">
                <a:pos x="18" y="103"/>
              </a:cxn>
              <a:cxn ang="0">
                <a:pos x="31" y="96"/>
              </a:cxn>
              <a:cxn ang="0">
                <a:pos x="45" y="87"/>
              </a:cxn>
              <a:cxn ang="0">
                <a:pos x="58" y="80"/>
              </a:cxn>
              <a:cxn ang="0">
                <a:pos x="72" y="73"/>
              </a:cxn>
              <a:cxn ang="0">
                <a:pos x="84" y="66"/>
              </a:cxn>
              <a:cxn ang="0">
                <a:pos x="99" y="59"/>
              </a:cxn>
              <a:cxn ang="0">
                <a:pos x="111" y="52"/>
              </a:cxn>
            </a:cxnLst>
            <a:rect l="0" t="0" r="r" b="b"/>
            <a:pathLst>
              <a:path w="111" h="112">
                <a:moveTo>
                  <a:pt x="111" y="52"/>
                </a:moveTo>
                <a:lnTo>
                  <a:pt x="0" y="0"/>
                </a:lnTo>
                <a:lnTo>
                  <a:pt x="6" y="112"/>
                </a:lnTo>
                <a:lnTo>
                  <a:pt x="18" y="103"/>
                </a:lnTo>
                <a:lnTo>
                  <a:pt x="31" y="96"/>
                </a:lnTo>
                <a:lnTo>
                  <a:pt x="45" y="87"/>
                </a:lnTo>
                <a:lnTo>
                  <a:pt x="58" y="80"/>
                </a:lnTo>
                <a:lnTo>
                  <a:pt x="72" y="73"/>
                </a:lnTo>
                <a:lnTo>
                  <a:pt x="84" y="66"/>
                </a:lnTo>
                <a:lnTo>
                  <a:pt x="99" y="59"/>
                </a:lnTo>
                <a:lnTo>
                  <a:pt x="111" y="52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" name="Freeform 103"/>
          <p:cNvSpPr>
            <a:spLocks/>
          </p:cNvSpPr>
          <p:nvPr/>
        </p:nvSpPr>
        <p:spPr bwMode="auto">
          <a:xfrm>
            <a:off x="7086600" y="2133600"/>
            <a:ext cx="190500" cy="169863"/>
          </a:xfrm>
          <a:custGeom>
            <a:avLst/>
            <a:gdLst/>
            <a:ahLst/>
            <a:cxnLst>
              <a:cxn ang="0">
                <a:pos x="120" y="91"/>
              </a:cxn>
              <a:cxn ang="0">
                <a:pos x="54" y="0"/>
              </a:cxn>
              <a:cxn ang="0">
                <a:pos x="0" y="107"/>
              </a:cxn>
              <a:cxn ang="0">
                <a:pos x="14" y="103"/>
              </a:cxn>
              <a:cxn ang="0">
                <a:pos x="30" y="102"/>
              </a:cxn>
              <a:cxn ang="0">
                <a:pos x="45" y="98"/>
              </a:cxn>
              <a:cxn ang="0">
                <a:pos x="61" y="96"/>
              </a:cxn>
              <a:cxn ang="0">
                <a:pos x="75" y="94"/>
              </a:cxn>
              <a:cxn ang="0">
                <a:pos x="90" y="93"/>
              </a:cxn>
              <a:cxn ang="0">
                <a:pos x="106" y="91"/>
              </a:cxn>
              <a:cxn ang="0">
                <a:pos x="120" y="91"/>
              </a:cxn>
            </a:cxnLst>
            <a:rect l="0" t="0" r="r" b="b"/>
            <a:pathLst>
              <a:path w="120" h="107">
                <a:moveTo>
                  <a:pt x="120" y="91"/>
                </a:moveTo>
                <a:lnTo>
                  <a:pt x="54" y="0"/>
                </a:lnTo>
                <a:lnTo>
                  <a:pt x="0" y="107"/>
                </a:lnTo>
                <a:lnTo>
                  <a:pt x="14" y="103"/>
                </a:lnTo>
                <a:lnTo>
                  <a:pt x="30" y="102"/>
                </a:lnTo>
                <a:lnTo>
                  <a:pt x="45" y="98"/>
                </a:lnTo>
                <a:lnTo>
                  <a:pt x="61" y="96"/>
                </a:lnTo>
                <a:lnTo>
                  <a:pt x="75" y="94"/>
                </a:lnTo>
                <a:lnTo>
                  <a:pt x="90" y="93"/>
                </a:lnTo>
                <a:lnTo>
                  <a:pt x="106" y="91"/>
                </a:lnTo>
                <a:lnTo>
                  <a:pt x="120" y="91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9" name="Freeform 105"/>
          <p:cNvSpPr>
            <a:spLocks/>
          </p:cNvSpPr>
          <p:nvPr/>
        </p:nvSpPr>
        <p:spPr bwMode="auto">
          <a:xfrm>
            <a:off x="6858000" y="2057400"/>
            <a:ext cx="187325" cy="190500"/>
          </a:xfrm>
          <a:custGeom>
            <a:avLst/>
            <a:gdLst/>
            <a:ahLst/>
            <a:cxnLst>
              <a:cxn ang="0">
                <a:pos x="118" y="79"/>
              </a:cxn>
              <a:cxn ang="0">
                <a:pos x="25" y="0"/>
              </a:cxn>
              <a:cxn ang="0">
                <a:pos x="0" y="120"/>
              </a:cxn>
              <a:cxn ang="0">
                <a:pos x="14" y="113"/>
              </a:cxn>
              <a:cxn ang="0">
                <a:pos x="28" y="108"/>
              </a:cxn>
              <a:cxn ang="0">
                <a:pos x="43" y="102"/>
              </a:cxn>
              <a:cxn ang="0">
                <a:pos x="59" y="97"/>
              </a:cxn>
              <a:cxn ang="0">
                <a:pos x="73" y="92"/>
              </a:cxn>
              <a:cxn ang="0">
                <a:pos x="87" y="88"/>
              </a:cxn>
              <a:cxn ang="0">
                <a:pos x="103" y="83"/>
              </a:cxn>
              <a:cxn ang="0">
                <a:pos x="118" y="79"/>
              </a:cxn>
            </a:cxnLst>
            <a:rect l="0" t="0" r="r" b="b"/>
            <a:pathLst>
              <a:path w="118" h="120">
                <a:moveTo>
                  <a:pt x="118" y="79"/>
                </a:moveTo>
                <a:lnTo>
                  <a:pt x="25" y="0"/>
                </a:lnTo>
                <a:lnTo>
                  <a:pt x="0" y="120"/>
                </a:lnTo>
                <a:lnTo>
                  <a:pt x="14" y="113"/>
                </a:lnTo>
                <a:lnTo>
                  <a:pt x="28" y="108"/>
                </a:lnTo>
                <a:lnTo>
                  <a:pt x="43" y="102"/>
                </a:lnTo>
                <a:lnTo>
                  <a:pt x="59" y="97"/>
                </a:lnTo>
                <a:lnTo>
                  <a:pt x="73" y="92"/>
                </a:lnTo>
                <a:lnTo>
                  <a:pt x="87" y="88"/>
                </a:lnTo>
                <a:lnTo>
                  <a:pt x="103" y="83"/>
                </a:lnTo>
                <a:lnTo>
                  <a:pt x="118" y="79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0" name="Freeform 106"/>
          <p:cNvSpPr>
            <a:spLocks/>
          </p:cNvSpPr>
          <p:nvPr/>
        </p:nvSpPr>
        <p:spPr bwMode="auto">
          <a:xfrm>
            <a:off x="7315200" y="2209800"/>
            <a:ext cx="173038" cy="150813"/>
          </a:xfrm>
          <a:custGeom>
            <a:avLst/>
            <a:gdLst/>
            <a:ahLst/>
            <a:cxnLst>
              <a:cxn ang="0">
                <a:pos x="109" y="95"/>
              </a:cxn>
              <a:cxn ang="0">
                <a:pos x="72" y="0"/>
              </a:cxn>
              <a:cxn ang="0">
                <a:pos x="0" y="84"/>
              </a:cxn>
              <a:cxn ang="0">
                <a:pos x="15" y="84"/>
              </a:cxn>
              <a:cxn ang="0">
                <a:pos x="29" y="84"/>
              </a:cxn>
              <a:cxn ang="0">
                <a:pos x="41" y="86"/>
              </a:cxn>
              <a:cxn ang="0">
                <a:pos x="56" y="86"/>
              </a:cxn>
              <a:cxn ang="0">
                <a:pos x="68" y="87"/>
              </a:cxn>
              <a:cxn ang="0">
                <a:pos x="83" y="89"/>
              </a:cxn>
              <a:cxn ang="0">
                <a:pos x="95" y="93"/>
              </a:cxn>
              <a:cxn ang="0">
                <a:pos x="109" y="95"/>
              </a:cxn>
            </a:cxnLst>
            <a:rect l="0" t="0" r="r" b="b"/>
            <a:pathLst>
              <a:path w="109" h="95">
                <a:moveTo>
                  <a:pt x="109" y="95"/>
                </a:moveTo>
                <a:lnTo>
                  <a:pt x="72" y="0"/>
                </a:lnTo>
                <a:lnTo>
                  <a:pt x="0" y="84"/>
                </a:lnTo>
                <a:lnTo>
                  <a:pt x="15" y="84"/>
                </a:lnTo>
                <a:lnTo>
                  <a:pt x="29" y="84"/>
                </a:lnTo>
                <a:lnTo>
                  <a:pt x="41" y="86"/>
                </a:lnTo>
                <a:lnTo>
                  <a:pt x="56" y="86"/>
                </a:lnTo>
                <a:lnTo>
                  <a:pt x="68" y="87"/>
                </a:lnTo>
                <a:lnTo>
                  <a:pt x="83" y="89"/>
                </a:lnTo>
                <a:lnTo>
                  <a:pt x="95" y="93"/>
                </a:lnTo>
                <a:lnTo>
                  <a:pt x="109" y="95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1" name="Rectangle 107"/>
          <p:cNvSpPr>
            <a:spLocks noChangeArrowheads="1"/>
          </p:cNvSpPr>
          <p:nvPr/>
        </p:nvSpPr>
        <p:spPr bwMode="auto">
          <a:xfrm>
            <a:off x="6007100" y="2778125"/>
            <a:ext cx="219075" cy="2287588"/>
          </a:xfrm>
          <a:prstGeom prst="rect">
            <a:avLst/>
          </a:prstGeom>
          <a:solidFill>
            <a:srgbClr val="00007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2" name="Freeform 108"/>
          <p:cNvSpPr>
            <a:spLocks/>
          </p:cNvSpPr>
          <p:nvPr/>
        </p:nvSpPr>
        <p:spPr bwMode="auto">
          <a:xfrm>
            <a:off x="5132388" y="4803775"/>
            <a:ext cx="2003425" cy="517525"/>
          </a:xfrm>
          <a:custGeom>
            <a:avLst/>
            <a:gdLst/>
            <a:ahLst/>
            <a:cxnLst>
              <a:cxn ang="0">
                <a:pos x="1262" y="326"/>
              </a:cxn>
              <a:cxn ang="0">
                <a:pos x="1255" y="292"/>
              </a:cxn>
              <a:cxn ang="0">
                <a:pos x="1242" y="259"/>
              </a:cxn>
              <a:cxn ang="0">
                <a:pos x="1224" y="229"/>
              </a:cxn>
              <a:cxn ang="0">
                <a:pos x="1201" y="199"/>
              </a:cxn>
              <a:cxn ang="0">
                <a:pos x="1172" y="170"/>
              </a:cxn>
              <a:cxn ang="0">
                <a:pos x="1140" y="143"/>
              </a:cxn>
              <a:cxn ang="0">
                <a:pos x="1104" y="118"/>
              </a:cxn>
              <a:cxn ang="0">
                <a:pos x="1063" y="95"/>
              </a:cxn>
              <a:cxn ang="0">
                <a:pos x="1018" y="73"/>
              </a:cxn>
              <a:cxn ang="0">
                <a:pos x="972" y="55"/>
              </a:cxn>
              <a:cxn ang="0">
                <a:pos x="920" y="39"/>
              </a:cxn>
              <a:cxn ang="0">
                <a:pos x="868" y="25"/>
              </a:cxn>
              <a:cxn ang="0">
                <a:pos x="811" y="14"/>
              </a:cxn>
              <a:cxn ang="0">
                <a:pos x="753" y="7"/>
              </a:cxn>
              <a:cxn ang="0">
                <a:pos x="693" y="2"/>
              </a:cxn>
              <a:cxn ang="0">
                <a:pos x="632" y="0"/>
              </a:cxn>
              <a:cxn ang="0">
                <a:pos x="569" y="2"/>
              </a:cxn>
              <a:cxn ang="0">
                <a:pos x="510" y="7"/>
              </a:cxn>
              <a:cxn ang="0">
                <a:pos x="451" y="14"/>
              </a:cxn>
              <a:cxn ang="0">
                <a:pos x="396" y="25"/>
              </a:cxn>
              <a:cxn ang="0">
                <a:pos x="342" y="39"/>
              </a:cxn>
              <a:cxn ang="0">
                <a:pos x="292" y="55"/>
              </a:cxn>
              <a:cxn ang="0">
                <a:pos x="243" y="73"/>
              </a:cxn>
              <a:cxn ang="0">
                <a:pos x="199" y="95"/>
              </a:cxn>
              <a:cxn ang="0">
                <a:pos x="159" y="118"/>
              </a:cxn>
              <a:cxn ang="0">
                <a:pos x="122" y="143"/>
              </a:cxn>
              <a:cxn ang="0">
                <a:pos x="90" y="170"/>
              </a:cxn>
              <a:cxn ang="0">
                <a:pos x="61" y="199"/>
              </a:cxn>
              <a:cxn ang="0">
                <a:pos x="38" y="229"/>
              </a:cxn>
              <a:cxn ang="0">
                <a:pos x="20" y="259"/>
              </a:cxn>
              <a:cxn ang="0">
                <a:pos x="7" y="292"/>
              </a:cxn>
              <a:cxn ang="0">
                <a:pos x="0" y="326"/>
              </a:cxn>
              <a:cxn ang="0">
                <a:pos x="1262" y="326"/>
              </a:cxn>
            </a:cxnLst>
            <a:rect l="0" t="0" r="r" b="b"/>
            <a:pathLst>
              <a:path w="1262" h="326">
                <a:moveTo>
                  <a:pt x="1262" y="326"/>
                </a:moveTo>
                <a:lnTo>
                  <a:pt x="1255" y="292"/>
                </a:lnTo>
                <a:lnTo>
                  <a:pt x="1242" y="259"/>
                </a:lnTo>
                <a:lnTo>
                  <a:pt x="1224" y="229"/>
                </a:lnTo>
                <a:lnTo>
                  <a:pt x="1201" y="199"/>
                </a:lnTo>
                <a:lnTo>
                  <a:pt x="1172" y="170"/>
                </a:lnTo>
                <a:lnTo>
                  <a:pt x="1140" y="143"/>
                </a:lnTo>
                <a:lnTo>
                  <a:pt x="1104" y="118"/>
                </a:lnTo>
                <a:lnTo>
                  <a:pt x="1063" y="95"/>
                </a:lnTo>
                <a:lnTo>
                  <a:pt x="1018" y="73"/>
                </a:lnTo>
                <a:lnTo>
                  <a:pt x="972" y="55"/>
                </a:lnTo>
                <a:lnTo>
                  <a:pt x="920" y="39"/>
                </a:lnTo>
                <a:lnTo>
                  <a:pt x="868" y="25"/>
                </a:lnTo>
                <a:lnTo>
                  <a:pt x="811" y="14"/>
                </a:lnTo>
                <a:lnTo>
                  <a:pt x="753" y="7"/>
                </a:lnTo>
                <a:lnTo>
                  <a:pt x="693" y="2"/>
                </a:lnTo>
                <a:lnTo>
                  <a:pt x="632" y="0"/>
                </a:lnTo>
                <a:lnTo>
                  <a:pt x="569" y="2"/>
                </a:lnTo>
                <a:lnTo>
                  <a:pt x="510" y="7"/>
                </a:lnTo>
                <a:lnTo>
                  <a:pt x="451" y="14"/>
                </a:lnTo>
                <a:lnTo>
                  <a:pt x="396" y="25"/>
                </a:lnTo>
                <a:lnTo>
                  <a:pt x="342" y="39"/>
                </a:lnTo>
                <a:lnTo>
                  <a:pt x="292" y="55"/>
                </a:lnTo>
                <a:lnTo>
                  <a:pt x="243" y="73"/>
                </a:lnTo>
                <a:lnTo>
                  <a:pt x="199" y="95"/>
                </a:lnTo>
                <a:lnTo>
                  <a:pt x="159" y="118"/>
                </a:lnTo>
                <a:lnTo>
                  <a:pt x="122" y="143"/>
                </a:lnTo>
                <a:lnTo>
                  <a:pt x="90" y="170"/>
                </a:lnTo>
                <a:lnTo>
                  <a:pt x="61" y="199"/>
                </a:lnTo>
                <a:lnTo>
                  <a:pt x="38" y="229"/>
                </a:lnTo>
                <a:lnTo>
                  <a:pt x="20" y="259"/>
                </a:lnTo>
                <a:lnTo>
                  <a:pt x="7" y="292"/>
                </a:lnTo>
                <a:lnTo>
                  <a:pt x="0" y="326"/>
                </a:lnTo>
                <a:lnTo>
                  <a:pt x="1262" y="326"/>
                </a:lnTo>
                <a:close/>
              </a:path>
            </a:pathLst>
          </a:custGeom>
          <a:solidFill>
            <a:srgbClr val="00007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3" name="Freeform 109"/>
          <p:cNvSpPr>
            <a:spLocks/>
          </p:cNvSpPr>
          <p:nvPr/>
        </p:nvSpPr>
        <p:spPr bwMode="auto">
          <a:xfrm rot="21113762">
            <a:off x="4648418" y="2843491"/>
            <a:ext cx="420688" cy="1113974"/>
          </a:xfrm>
          <a:custGeom>
            <a:avLst/>
            <a:gdLst/>
            <a:ahLst/>
            <a:cxnLst>
              <a:cxn ang="0">
                <a:pos x="265" y="630"/>
              </a:cxn>
              <a:cxn ang="0">
                <a:pos x="23" y="0"/>
              </a:cxn>
              <a:cxn ang="0">
                <a:pos x="0" y="9"/>
              </a:cxn>
              <a:cxn ang="0">
                <a:pos x="241" y="639"/>
              </a:cxn>
              <a:cxn ang="0">
                <a:pos x="265" y="630"/>
              </a:cxn>
            </a:cxnLst>
            <a:rect l="0" t="0" r="r" b="b"/>
            <a:pathLst>
              <a:path w="265" h="639">
                <a:moveTo>
                  <a:pt x="265" y="630"/>
                </a:moveTo>
                <a:lnTo>
                  <a:pt x="23" y="0"/>
                </a:lnTo>
                <a:lnTo>
                  <a:pt x="0" y="9"/>
                </a:lnTo>
                <a:lnTo>
                  <a:pt x="241" y="639"/>
                </a:lnTo>
                <a:lnTo>
                  <a:pt x="265" y="630"/>
                </a:lnTo>
                <a:close/>
              </a:path>
            </a:pathLst>
          </a:custGeom>
          <a:solidFill>
            <a:srgbClr val="00007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6" name="Freeform 112"/>
          <p:cNvSpPr>
            <a:spLocks/>
          </p:cNvSpPr>
          <p:nvPr/>
        </p:nvSpPr>
        <p:spPr bwMode="auto">
          <a:xfrm rot="488395">
            <a:off x="4197350" y="2503488"/>
            <a:ext cx="3670300" cy="647700"/>
          </a:xfrm>
          <a:custGeom>
            <a:avLst/>
            <a:gdLst/>
            <a:ahLst/>
            <a:cxnLst>
              <a:cxn ang="0">
                <a:pos x="2300" y="0"/>
              </a:cxn>
              <a:cxn ang="0">
                <a:pos x="2312" y="85"/>
              </a:cxn>
              <a:cxn ang="0">
                <a:pos x="11" y="408"/>
              </a:cxn>
              <a:cxn ang="0">
                <a:pos x="0" y="322"/>
              </a:cxn>
              <a:cxn ang="0">
                <a:pos x="2300" y="0"/>
              </a:cxn>
            </a:cxnLst>
            <a:rect l="0" t="0" r="r" b="b"/>
            <a:pathLst>
              <a:path w="2312" h="408">
                <a:moveTo>
                  <a:pt x="2300" y="0"/>
                </a:moveTo>
                <a:lnTo>
                  <a:pt x="2312" y="85"/>
                </a:lnTo>
                <a:lnTo>
                  <a:pt x="11" y="408"/>
                </a:lnTo>
                <a:lnTo>
                  <a:pt x="0" y="322"/>
                </a:lnTo>
                <a:lnTo>
                  <a:pt x="2300" y="0"/>
                </a:lnTo>
                <a:close/>
              </a:path>
            </a:pathLst>
          </a:custGeom>
          <a:solidFill>
            <a:srgbClr val="00007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7" name="Freeform 113"/>
          <p:cNvSpPr>
            <a:spLocks/>
          </p:cNvSpPr>
          <p:nvPr/>
        </p:nvSpPr>
        <p:spPr bwMode="auto">
          <a:xfrm>
            <a:off x="5930900" y="2287588"/>
            <a:ext cx="392113" cy="388938"/>
          </a:xfrm>
          <a:custGeom>
            <a:avLst/>
            <a:gdLst/>
            <a:ahLst/>
            <a:cxnLst>
              <a:cxn ang="0">
                <a:pos x="123" y="245"/>
              </a:cxn>
              <a:cxn ang="0">
                <a:pos x="148" y="243"/>
              </a:cxn>
              <a:cxn ang="0">
                <a:pos x="172" y="236"/>
              </a:cxn>
              <a:cxn ang="0">
                <a:pos x="193" y="223"/>
              </a:cxn>
              <a:cxn ang="0">
                <a:pos x="211" y="209"/>
              </a:cxn>
              <a:cxn ang="0">
                <a:pos x="225" y="191"/>
              </a:cxn>
              <a:cxn ang="0">
                <a:pos x="238" y="170"/>
              </a:cxn>
              <a:cxn ang="0">
                <a:pos x="245" y="146"/>
              </a:cxn>
              <a:cxn ang="0">
                <a:pos x="247" y="121"/>
              </a:cxn>
              <a:cxn ang="0">
                <a:pos x="245" y="96"/>
              </a:cxn>
              <a:cxn ang="0">
                <a:pos x="238" y="75"/>
              </a:cxn>
              <a:cxn ang="0">
                <a:pos x="225" y="53"/>
              </a:cxn>
              <a:cxn ang="0">
                <a:pos x="211" y="35"/>
              </a:cxn>
              <a:cxn ang="0">
                <a:pos x="193" y="21"/>
              </a:cxn>
              <a:cxn ang="0">
                <a:pos x="172" y="8"/>
              </a:cxn>
              <a:cxn ang="0">
                <a:pos x="148" y="1"/>
              </a:cxn>
              <a:cxn ang="0">
                <a:pos x="123" y="0"/>
              </a:cxn>
              <a:cxn ang="0">
                <a:pos x="98" y="1"/>
              </a:cxn>
              <a:cxn ang="0">
                <a:pos x="75" y="8"/>
              </a:cxn>
              <a:cxn ang="0">
                <a:pos x="54" y="21"/>
              </a:cxn>
              <a:cxn ang="0">
                <a:pos x="36" y="35"/>
              </a:cxn>
              <a:cxn ang="0">
                <a:pos x="21" y="53"/>
              </a:cxn>
              <a:cxn ang="0">
                <a:pos x="9" y="75"/>
              </a:cxn>
              <a:cxn ang="0">
                <a:pos x="2" y="96"/>
              </a:cxn>
              <a:cxn ang="0">
                <a:pos x="0" y="121"/>
              </a:cxn>
              <a:cxn ang="0">
                <a:pos x="2" y="146"/>
              </a:cxn>
              <a:cxn ang="0">
                <a:pos x="9" y="170"/>
              </a:cxn>
              <a:cxn ang="0">
                <a:pos x="21" y="191"/>
              </a:cxn>
              <a:cxn ang="0">
                <a:pos x="36" y="209"/>
              </a:cxn>
              <a:cxn ang="0">
                <a:pos x="54" y="223"/>
              </a:cxn>
              <a:cxn ang="0">
                <a:pos x="75" y="236"/>
              </a:cxn>
              <a:cxn ang="0">
                <a:pos x="98" y="243"/>
              </a:cxn>
              <a:cxn ang="0">
                <a:pos x="123" y="245"/>
              </a:cxn>
            </a:cxnLst>
            <a:rect l="0" t="0" r="r" b="b"/>
            <a:pathLst>
              <a:path w="247" h="245">
                <a:moveTo>
                  <a:pt x="123" y="245"/>
                </a:moveTo>
                <a:lnTo>
                  <a:pt x="148" y="243"/>
                </a:lnTo>
                <a:lnTo>
                  <a:pt x="172" y="236"/>
                </a:lnTo>
                <a:lnTo>
                  <a:pt x="193" y="223"/>
                </a:lnTo>
                <a:lnTo>
                  <a:pt x="211" y="209"/>
                </a:lnTo>
                <a:lnTo>
                  <a:pt x="225" y="191"/>
                </a:lnTo>
                <a:lnTo>
                  <a:pt x="238" y="170"/>
                </a:lnTo>
                <a:lnTo>
                  <a:pt x="245" y="146"/>
                </a:lnTo>
                <a:lnTo>
                  <a:pt x="247" y="121"/>
                </a:lnTo>
                <a:lnTo>
                  <a:pt x="245" y="96"/>
                </a:lnTo>
                <a:lnTo>
                  <a:pt x="238" y="75"/>
                </a:lnTo>
                <a:lnTo>
                  <a:pt x="225" y="53"/>
                </a:lnTo>
                <a:lnTo>
                  <a:pt x="211" y="35"/>
                </a:lnTo>
                <a:lnTo>
                  <a:pt x="193" y="21"/>
                </a:lnTo>
                <a:lnTo>
                  <a:pt x="172" y="8"/>
                </a:lnTo>
                <a:lnTo>
                  <a:pt x="148" y="1"/>
                </a:lnTo>
                <a:lnTo>
                  <a:pt x="123" y="0"/>
                </a:lnTo>
                <a:lnTo>
                  <a:pt x="98" y="1"/>
                </a:lnTo>
                <a:lnTo>
                  <a:pt x="75" y="8"/>
                </a:lnTo>
                <a:lnTo>
                  <a:pt x="54" y="21"/>
                </a:lnTo>
                <a:lnTo>
                  <a:pt x="36" y="35"/>
                </a:lnTo>
                <a:lnTo>
                  <a:pt x="21" y="53"/>
                </a:lnTo>
                <a:lnTo>
                  <a:pt x="9" y="75"/>
                </a:lnTo>
                <a:lnTo>
                  <a:pt x="2" y="96"/>
                </a:lnTo>
                <a:lnTo>
                  <a:pt x="0" y="121"/>
                </a:lnTo>
                <a:lnTo>
                  <a:pt x="2" y="146"/>
                </a:lnTo>
                <a:lnTo>
                  <a:pt x="9" y="170"/>
                </a:lnTo>
                <a:lnTo>
                  <a:pt x="21" y="191"/>
                </a:lnTo>
                <a:lnTo>
                  <a:pt x="36" y="209"/>
                </a:lnTo>
                <a:lnTo>
                  <a:pt x="54" y="223"/>
                </a:lnTo>
                <a:lnTo>
                  <a:pt x="75" y="236"/>
                </a:lnTo>
                <a:lnTo>
                  <a:pt x="98" y="243"/>
                </a:lnTo>
                <a:lnTo>
                  <a:pt x="123" y="245"/>
                </a:lnTo>
                <a:close/>
              </a:path>
            </a:pathLst>
          </a:custGeom>
          <a:solidFill>
            <a:srgbClr val="00007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8" name="Freeform 114"/>
          <p:cNvSpPr>
            <a:spLocks/>
          </p:cNvSpPr>
          <p:nvPr/>
        </p:nvSpPr>
        <p:spPr bwMode="auto">
          <a:xfrm rot="565232">
            <a:off x="7018657" y="2814006"/>
            <a:ext cx="431800" cy="1168386"/>
          </a:xfrm>
          <a:custGeom>
            <a:avLst/>
            <a:gdLst/>
            <a:ahLst/>
            <a:cxnLst>
              <a:cxn ang="0">
                <a:pos x="23" y="648"/>
              </a:cxn>
              <a:cxn ang="0">
                <a:pos x="272" y="0"/>
              </a:cxn>
              <a:cxn ang="0">
                <a:pos x="242" y="9"/>
              </a:cxn>
              <a:cxn ang="0">
                <a:pos x="0" y="639"/>
              </a:cxn>
              <a:cxn ang="0">
                <a:pos x="23" y="648"/>
              </a:cxn>
            </a:cxnLst>
            <a:rect l="0" t="0" r="r" b="b"/>
            <a:pathLst>
              <a:path w="272" h="648">
                <a:moveTo>
                  <a:pt x="23" y="648"/>
                </a:moveTo>
                <a:lnTo>
                  <a:pt x="272" y="0"/>
                </a:lnTo>
                <a:lnTo>
                  <a:pt x="242" y="9"/>
                </a:lnTo>
                <a:lnTo>
                  <a:pt x="0" y="639"/>
                </a:lnTo>
                <a:lnTo>
                  <a:pt x="23" y="648"/>
                </a:lnTo>
                <a:close/>
              </a:path>
            </a:pathLst>
          </a:custGeom>
          <a:solidFill>
            <a:srgbClr val="00007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9" name="Freeform 125"/>
          <p:cNvSpPr>
            <a:spLocks/>
          </p:cNvSpPr>
          <p:nvPr/>
        </p:nvSpPr>
        <p:spPr bwMode="auto">
          <a:xfrm>
            <a:off x="5791200" y="4968875"/>
            <a:ext cx="974725" cy="68263"/>
          </a:xfrm>
          <a:custGeom>
            <a:avLst/>
            <a:gdLst/>
            <a:ahLst/>
            <a:cxnLst>
              <a:cxn ang="0">
                <a:pos x="614" y="43"/>
              </a:cxn>
              <a:cxn ang="0">
                <a:pos x="605" y="37"/>
              </a:cxn>
              <a:cxn ang="0">
                <a:pos x="594" y="32"/>
              </a:cxn>
              <a:cxn ang="0">
                <a:pos x="585" y="27"/>
              </a:cxn>
              <a:cxn ang="0">
                <a:pos x="575" y="21"/>
              </a:cxn>
              <a:cxn ang="0">
                <a:pos x="566" y="16"/>
              </a:cxn>
              <a:cxn ang="0">
                <a:pos x="555" y="11"/>
              </a:cxn>
              <a:cxn ang="0">
                <a:pos x="544" y="5"/>
              </a:cxn>
              <a:cxn ang="0">
                <a:pos x="534" y="0"/>
              </a:cxn>
              <a:cxn ang="0">
                <a:pos x="0" y="23"/>
              </a:cxn>
              <a:cxn ang="0">
                <a:pos x="614" y="43"/>
              </a:cxn>
            </a:cxnLst>
            <a:rect l="0" t="0" r="r" b="b"/>
            <a:pathLst>
              <a:path w="614" h="43">
                <a:moveTo>
                  <a:pt x="614" y="43"/>
                </a:moveTo>
                <a:lnTo>
                  <a:pt x="605" y="37"/>
                </a:lnTo>
                <a:lnTo>
                  <a:pt x="594" y="32"/>
                </a:lnTo>
                <a:lnTo>
                  <a:pt x="585" y="27"/>
                </a:lnTo>
                <a:lnTo>
                  <a:pt x="575" y="21"/>
                </a:lnTo>
                <a:lnTo>
                  <a:pt x="566" y="16"/>
                </a:lnTo>
                <a:lnTo>
                  <a:pt x="555" y="11"/>
                </a:lnTo>
                <a:lnTo>
                  <a:pt x="544" y="5"/>
                </a:lnTo>
                <a:lnTo>
                  <a:pt x="534" y="0"/>
                </a:lnTo>
                <a:lnTo>
                  <a:pt x="0" y="23"/>
                </a:lnTo>
                <a:lnTo>
                  <a:pt x="614" y="43"/>
                </a:lnTo>
                <a:close/>
              </a:path>
            </a:pathLst>
          </a:custGeom>
          <a:solidFill>
            <a:srgbClr val="282B7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0" name="Freeform 126"/>
          <p:cNvSpPr>
            <a:spLocks/>
          </p:cNvSpPr>
          <p:nvPr/>
        </p:nvSpPr>
        <p:spPr bwMode="auto">
          <a:xfrm>
            <a:off x="5884863" y="5121275"/>
            <a:ext cx="1050925" cy="77788"/>
          </a:xfrm>
          <a:custGeom>
            <a:avLst/>
            <a:gdLst/>
            <a:ahLst/>
            <a:cxnLst>
              <a:cxn ang="0">
                <a:pos x="662" y="49"/>
              </a:cxn>
              <a:cxn ang="0">
                <a:pos x="653" y="36"/>
              </a:cxn>
              <a:cxn ang="0">
                <a:pos x="645" y="24"/>
              </a:cxn>
              <a:cxn ang="0">
                <a:pos x="634" y="11"/>
              </a:cxn>
              <a:cxn ang="0">
                <a:pos x="621" y="0"/>
              </a:cxn>
              <a:cxn ang="0">
                <a:pos x="0" y="25"/>
              </a:cxn>
              <a:cxn ang="0">
                <a:pos x="662" y="49"/>
              </a:cxn>
            </a:cxnLst>
            <a:rect l="0" t="0" r="r" b="b"/>
            <a:pathLst>
              <a:path w="662" h="49">
                <a:moveTo>
                  <a:pt x="662" y="49"/>
                </a:moveTo>
                <a:lnTo>
                  <a:pt x="653" y="36"/>
                </a:lnTo>
                <a:lnTo>
                  <a:pt x="645" y="24"/>
                </a:lnTo>
                <a:lnTo>
                  <a:pt x="634" y="11"/>
                </a:lnTo>
                <a:lnTo>
                  <a:pt x="621" y="0"/>
                </a:lnTo>
                <a:lnTo>
                  <a:pt x="0" y="25"/>
                </a:lnTo>
                <a:lnTo>
                  <a:pt x="662" y="49"/>
                </a:lnTo>
                <a:close/>
              </a:path>
            </a:pathLst>
          </a:custGeom>
          <a:solidFill>
            <a:srgbClr val="282B7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51" name="Picture 127" descr="C:\Documents and Settings\huycomf\My Documents\My Pictures\GVG\bong x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91314">
            <a:off x="3946760" y="3402540"/>
            <a:ext cx="1158259" cy="656525"/>
          </a:xfrm>
          <a:prstGeom prst="rect">
            <a:avLst/>
          </a:prstGeom>
          <a:noFill/>
        </p:spPr>
      </p:pic>
      <p:pic>
        <p:nvPicPr>
          <p:cNvPr id="135" name="Picture 127" descr="C:\Documents and Settings\huycomf\My Documents\My Pictures\GVG\bong x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91314">
            <a:off x="6994760" y="3402539"/>
            <a:ext cx="1158259" cy="656525"/>
          </a:xfrm>
          <a:prstGeom prst="rect">
            <a:avLst/>
          </a:prstGeom>
          <a:noFill/>
        </p:spPr>
      </p:pic>
      <p:pic>
        <p:nvPicPr>
          <p:cNvPr id="1153" name="Picture 129" descr="C:\Documents and Settings\huycomf\My Documents\My Pictures\GVG\bo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189701">
            <a:off x="6998753" y="2849475"/>
            <a:ext cx="1066800" cy="1345009"/>
          </a:xfrm>
          <a:prstGeom prst="rect">
            <a:avLst/>
          </a:prstGeom>
          <a:noFill/>
        </p:spPr>
      </p:pic>
      <p:sp>
        <p:nvSpPr>
          <p:cNvPr id="132" name="Freeform 117"/>
          <p:cNvSpPr>
            <a:spLocks/>
          </p:cNvSpPr>
          <p:nvPr/>
        </p:nvSpPr>
        <p:spPr bwMode="auto">
          <a:xfrm>
            <a:off x="6858000" y="3886200"/>
            <a:ext cx="1446213" cy="211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"/>
              </a:cxn>
              <a:cxn ang="0">
                <a:pos x="0" y="5"/>
              </a:cxn>
              <a:cxn ang="0">
                <a:pos x="0" y="9"/>
              </a:cxn>
              <a:cxn ang="0">
                <a:pos x="0" y="12"/>
              </a:cxn>
              <a:cxn ang="0">
                <a:pos x="2" y="59"/>
              </a:cxn>
              <a:cxn ang="0">
                <a:pos x="9" y="104"/>
              </a:cxn>
              <a:cxn ang="0">
                <a:pos x="20" y="148"/>
              </a:cxn>
              <a:cxn ang="0">
                <a:pos x="36" y="190"/>
              </a:cxn>
              <a:cxn ang="0">
                <a:pos x="56" y="231"/>
              </a:cxn>
              <a:cxn ang="0">
                <a:pos x="79" y="268"/>
              </a:cxn>
              <a:cxn ang="0">
                <a:pos x="104" y="302"/>
              </a:cxn>
              <a:cxn ang="0">
                <a:pos x="135" y="334"/>
              </a:cxn>
              <a:cxn ang="0">
                <a:pos x="167" y="365"/>
              </a:cxn>
              <a:cxn ang="0">
                <a:pos x="201" y="390"/>
              </a:cxn>
              <a:cxn ang="0">
                <a:pos x="238" y="413"/>
              </a:cxn>
              <a:cxn ang="0">
                <a:pos x="279" y="433"/>
              </a:cxn>
              <a:cxn ang="0">
                <a:pos x="321" y="449"/>
              </a:cxn>
              <a:cxn ang="0">
                <a:pos x="365" y="460"/>
              </a:cxn>
              <a:cxn ang="0">
                <a:pos x="410" y="467"/>
              </a:cxn>
              <a:cxn ang="0">
                <a:pos x="457" y="469"/>
              </a:cxn>
              <a:cxn ang="0">
                <a:pos x="503" y="467"/>
              </a:cxn>
              <a:cxn ang="0">
                <a:pos x="548" y="460"/>
              </a:cxn>
              <a:cxn ang="0">
                <a:pos x="591" y="449"/>
              </a:cxn>
              <a:cxn ang="0">
                <a:pos x="634" y="433"/>
              </a:cxn>
              <a:cxn ang="0">
                <a:pos x="673" y="413"/>
              </a:cxn>
              <a:cxn ang="0">
                <a:pos x="711" y="390"/>
              </a:cxn>
              <a:cxn ang="0">
                <a:pos x="745" y="365"/>
              </a:cxn>
              <a:cxn ang="0">
                <a:pos x="779" y="334"/>
              </a:cxn>
              <a:cxn ang="0">
                <a:pos x="807" y="302"/>
              </a:cxn>
              <a:cxn ang="0">
                <a:pos x="834" y="268"/>
              </a:cxn>
              <a:cxn ang="0">
                <a:pos x="856" y="231"/>
              </a:cxn>
              <a:cxn ang="0">
                <a:pos x="875" y="190"/>
              </a:cxn>
              <a:cxn ang="0">
                <a:pos x="891" y="148"/>
              </a:cxn>
              <a:cxn ang="0">
                <a:pos x="902" y="104"/>
              </a:cxn>
              <a:cxn ang="0">
                <a:pos x="909" y="59"/>
              </a:cxn>
              <a:cxn ang="0">
                <a:pos x="911" y="12"/>
              </a:cxn>
              <a:cxn ang="0">
                <a:pos x="911" y="9"/>
              </a:cxn>
              <a:cxn ang="0">
                <a:pos x="911" y="5"/>
              </a:cxn>
              <a:cxn ang="0">
                <a:pos x="911" y="3"/>
              </a:cxn>
              <a:cxn ang="0">
                <a:pos x="911" y="0"/>
              </a:cxn>
              <a:cxn ang="0">
                <a:pos x="0" y="0"/>
              </a:cxn>
            </a:cxnLst>
            <a:rect l="0" t="0" r="r" b="b"/>
            <a:pathLst>
              <a:path w="911" h="469">
                <a:moveTo>
                  <a:pt x="0" y="0"/>
                </a:moveTo>
                <a:lnTo>
                  <a:pt x="0" y="3"/>
                </a:lnTo>
                <a:lnTo>
                  <a:pt x="0" y="5"/>
                </a:lnTo>
                <a:lnTo>
                  <a:pt x="0" y="9"/>
                </a:lnTo>
                <a:lnTo>
                  <a:pt x="0" y="12"/>
                </a:lnTo>
                <a:lnTo>
                  <a:pt x="2" y="59"/>
                </a:lnTo>
                <a:lnTo>
                  <a:pt x="9" y="104"/>
                </a:lnTo>
                <a:lnTo>
                  <a:pt x="20" y="148"/>
                </a:lnTo>
                <a:lnTo>
                  <a:pt x="36" y="190"/>
                </a:lnTo>
                <a:lnTo>
                  <a:pt x="56" y="231"/>
                </a:lnTo>
                <a:lnTo>
                  <a:pt x="79" y="268"/>
                </a:lnTo>
                <a:lnTo>
                  <a:pt x="104" y="302"/>
                </a:lnTo>
                <a:lnTo>
                  <a:pt x="135" y="334"/>
                </a:lnTo>
                <a:lnTo>
                  <a:pt x="167" y="365"/>
                </a:lnTo>
                <a:lnTo>
                  <a:pt x="201" y="390"/>
                </a:lnTo>
                <a:lnTo>
                  <a:pt x="238" y="413"/>
                </a:lnTo>
                <a:lnTo>
                  <a:pt x="279" y="433"/>
                </a:lnTo>
                <a:lnTo>
                  <a:pt x="321" y="449"/>
                </a:lnTo>
                <a:lnTo>
                  <a:pt x="365" y="460"/>
                </a:lnTo>
                <a:lnTo>
                  <a:pt x="410" y="467"/>
                </a:lnTo>
                <a:lnTo>
                  <a:pt x="457" y="469"/>
                </a:lnTo>
                <a:lnTo>
                  <a:pt x="503" y="467"/>
                </a:lnTo>
                <a:lnTo>
                  <a:pt x="548" y="460"/>
                </a:lnTo>
                <a:lnTo>
                  <a:pt x="591" y="449"/>
                </a:lnTo>
                <a:lnTo>
                  <a:pt x="634" y="433"/>
                </a:lnTo>
                <a:lnTo>
                  <a:pt x="673" y="413"/>
                </a:lnTo>
                <a:lnTo>
                  <a:pt x="711" y="390"/>
                </a:lnTo>
                <a:lnTo>
                  <a:pt x="745" y="365"/>
                </a:lnTo>
                <a:lnTo>
                  <a:pt x="779" y="334"/>
                </a:lnTo>
                <a:lnTo>
                  <a:pt x="807" y="302"/>
                </a:lnTo>
                <a:lnTo>
                  <a:pt x="834" y="268"/>
                </a:lnTo>
                <a:lnTo>
                  <a:pt x="856" y="231"/>
                </a:lnTo>
                <a:lnTo>
                  <a:pt x="875" y="190"/>
                </a:lnTo>
                <a:lnTo>
                  <a:pt x="891" y="148"/>
                </a:lnTo>
                <a:lnTo>
                  <a:pt x="902" y="104"/>
                </a:lnTo>
                <a:lnTo>
                  <a:pt x="909" y="59"/>
                </a:lnTo>
                <a:lnTo>
                  <a:pt x="911" y="12"/>
                </a:lnTo>
                <a:lnTo>
                  <a:pt x="911" y="9"/>
                </a:lnTo>
                <a:lnTo>
                  <a:pt x="911" y="5"/>
                </a:lnTo>
                <a:lnTo>
                  <a:pt x="911" y="3"/>
                </a:lnTo>
                <a:lnTo>
                  <a:pt x="91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0" name="Freeform 116"/>
          <p:cNvSpPr>
            <a:spLocks/>
          </p:cNvSpPr>
          <p:nvPr/>
        </p:nvSpPr>
        <p:spPr bwMode="auto">
          <a:xfrm>
            <a:off x="7589838" y="2895600"/>
            <a:ext cx="665163" cy="1089025"/>
          </a:xfrm>
          <a:custGeom>
            <a:avLst/>
            <a:gdLst/>
            <a:ahLst/>
            <a:cxnLst>
              <a:cxn ang="0">
                <a:pos x="0" y="13"/>
              </a:cxn>
              <a:cxn ang="0">
                <a:pos x="397" y="686"/>
              </a:cxn>
              <a:cxn ang="0">
                <a:pos x="419" y="673"/>
              </a:cxn>
              <a:cxn ang="0">
                <a:pos x="21" y="0"/>
              </a:cxn>
              <a:cxn ang="0">
                <a:pos x="0" y="13"/>
              </a:cxn>
            </a:cxnLst>
            <a:rect l="0" t="0" r="r" b="b"/>
            <a:pathLst>
              <a:path w="419" h="686">
                <a:moveTo>
                  <a:pt x="0" y="13"/>
                </a:moveTo>
                <a:lnTo>
                  <a:pt x="397" y="686"/>
                </a:lnTo>
                <a:lnTo>
                  <a:pt x="419" y="673"/>
                </a:lnTo>
                <a:lnTo>
                  <a:pt x="21" y="0"/>
                </a:lnTo>
                <a:lnTo>
                  <a:pt x="0" y="13"/>
                </a:lnTo>
                <a:close/>
              </a:path>
            </a:pathLst>
          </a:custGeom>
          <a:solidFill>
            <a:srgbClr val="00007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1" name="Freeform 117"/>
          <p:cNvSpPr>
            <a:spLocks/>
          </p:cNvSpPr>
          <p:nvPr/>
        </p:nvSpPr>
        <p:spPr bwMode="auto">
          <a:xfrm>
            <a:off x="3794125" y="3903662"/>
            <a:ext cx="1446213" cy="211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"/>
              </a:cxn>
              <a:cxn ang="0">
                <a:pos x="0" y="5"/>
              </a:cxn>
              <a:cxn ang="0">
                <a:pos x="0" y="9"/>
              </a:cxn>
              <a:cxn ang="0">
                <a:pos x="0" y="12"/>
              </a:cxn>
              <a:cxn ang="0">
                <a:pos x="2" y="59"/>
              </a:cxn>
              <a:cxn ang="0">
                <a:pos x="9" y="104"/>
              </a:cxn>
              <a:cxn ang="0">
                <a:pos x="20" y="148"/>
              </a:cxn>
              <a:cxn ang="0">
                <a:pos x="36" y="190"/>
              </a:cxn>
              <a:cxn ang="0">
                <a:pos x="56" y="231"/>
              </a:cxn>
              <a:cxn ang="0">
                <a:pos x="79" y="268"/>
              </a:cxn>
              <a:cxn ang="0">
                <a:pos x="104" y="302"/>
              </a:cxn>
              <a:cxn ang="0">
                <a:pos x="135" y="334"/>
              </a:cxn>
              <a:cxn ang="0">
                <a:pos x="167" y="365"/>
              </a:cxn>
              <a:cxn ang="0">
                <a:pos x="201" y="390"/>
              </a:cxn>
              <a:cxn ang="0">
                <a:pos x="238" y="413"/>
              </a:cxn>
              <a:cxn ang="0">
                <a:pos x="279" y="433"/>
              </a:cxn>
              <a:cxn ang="0">
                <a:pos x="321" y="449"/>
              </a:cxn>
              <a:cxn ang="0">
                <a:pos x="365" y="460"/>
              </a:cxn>
              <a:cxn ang="0">
                <a:pos x="410" y="467"/>
              </a:cxn>
              <a:cxn ang="0">
                <a:pos x="457" y="469"/>
              </a:cxn>
              <a:cxn ang="0">
                <a:pos x="503" y="467"/>
              </a:cxn>
              <a:cxn ang="0">
                <a:pos x="548" y="460"/>
              </a:cxn>
              <a:cxn ang="0">
                <a:pos x="591" y="449"/>
              </a:cxn>
              <a:cxn ang="0">
                <a:pos x="634" y="433"/>
              </a:cxn>
              <a:cxn ang="0">
                <a:pos x="673" y="413"/>
              </a:cxn>
              <a:cxn ang="0">
                <a:pos x="711" y="390"/>
              </a:cxn>
              <a:cxn ang="0">
                <a:pos x="745" y="365"/>
              </a:cxn>
              <a:cxn ang="0">
                <a:pos x="779" y="334"/>
              </a:cxn>
              <a:cxn ang="0">
                <a:pos x="807" y="302"/>
              </a:cxn>
              <a:cxn ang="0">
                <a:pos x="834" y="268"/>
              </a:cxn>
              <a:cxn ang="0">
                <a:pos x="856" y="231"/>
              </a:cxn>
              <a:cxn ang="0">
                <a:pos x="875" y="190"/>
              </a:cxn>
              <a:cxn ang="0">
                <a:pos x="891" y="148"/>
              </a:cxn>
              <a:cxn ang="0">
                <a:pos x="902" y="104"/>
              </a:cxn>
              <a:cxn ang="0">
                <a:pos x="909" y="59"/>
              </a:cxn>
              <a:cxn ang="0">
                <a:pos x="911" y="12"/>
              </a:cxn>
              <a:cxn ang="0">
                <a:pos x="911" y="9"/>
              </a:cxn>
              <a:cxn ang="0">
                <a:pos x="911" y="5"/>
              </a:cxn>
              <a:cxn ang="0">
                <a:pos x="911" y="3"/>
              </a:cxn>
              <a:cxn ang="0">
                <a:pos x="911" y="0"/>
              </a:cxn>
              <a:cxn ang="0">
                <a:pos x="0" y="0"/>
              </a:cxn>
            </a:cxnLst>
            <a:rect l="0" t="0" r="r" b="b"/>
            <a:pathLst>
              <a:path w="911" h="469">
                <a:moveTo>
                  <a:pt x="0" y="0"/>
                </a:moveTo>
                <a:lnTo>
                  <a:pt x="0" y="3"/>
                </a:lnTo>
                <a:lnTo>
                  <a:pt x="0" y="5"/>
                </a:lnTo>
                <a:lnTo>
                  <a:pt x="0" y="9"/>
                </a:lnTo>
                <a:lnTo>
                  <a:pt x="0" y="12"/>
                </a:lnTo>
                <a:lnTo>
                  <a:pt x="2" y="59"/>
                </a:lnTo>
                <a:lnTo>
                  <a:pt x="9" y="104"/>
                </a:lnTo>
                <a:lnTo>
                  <a:pt x="20" y="148"/>
                </a:lnTo>
                <a:lnTo>
                  <a:pt x="36" y="190"/>
                </a:lnTo>
                <a:lnTo>
                  <a:pt x="56" y="231"/>
                </a:lnTo>
                <a:lnTo>
                  <a:pt x="79" y="268"/>
                </a:lnTo>
                <a:lnTo>
                  <a:pt x="104" y="302"/>
                </a:lnTo>
                <a:lnTo>
                  <a:pt x="135" y="334"/>
                </a:lnTo>
                <a:lnTo>
                  <a:pt x="167" y="365"/>
                </a:lnTo>
                <a:lnTo>
                  <a:pt x="201" y="390"/>
                </a:lnTo>
                <a:lnTo>
                  <a:pt x="238" y="413"/>
                </a:lnTo>
                <a:lnTo>
                  <a:pt x="279" y="433"/>
                </a:lnTo>
                <a:lnTo>
                  <a:pt x="321" y="449"/>
                </a:lnTo>
                <a:lnTo>
                  <a:pt x="365" y="460"/>
                </a:lnTo>
                <a:lnTo>
                  <a:pt x="410" y="467"/>
                </a:lnTo>
                <a:lnTo>
                  <a:pt x="457" y="469"/>
                </a:lnTo>
                <a:lnTo>
                  <a:pt x="503" y="467"/>
                </a:lnTo>
                <a:lnTo>
                  <a:pt x="548" y="460"/>
                </a:lnTo>
                <a:lnTo>
                  <a:pt x="591" y="449"/>
                </a:lnTo>
                <a:lnTo>
                  <a:pt x="634" y="433"/>
                </a:lnTo>
                <a:lnTo>
                  <a:pt x="673" y="413"/>
                </a:lnTo>
                <a:lnTo>
                  <a:pt x="711" y="390"/>
                </a:lnTo>
                <a:lnTo>
                  <a:pt x="745" y="365"/>
                </a:lnTo>
                <a:lnTo>
                  <a:pt x="779" y="334"/>
                </a:lnTo>
                <a:lnTo>
                  <a:pt x="807" y="302"/>
                </a:lnTo>
                <a:lnTo>
                  <a:pt x="834" y="268"/>
                </a:lnTo>
                <a:lnTo>
                  <a:pt x="856" y="231"/>
                </a:lnTo>
                <a:lnTo>
                  <a:pt x="875" y="190"/>
                </a:lnTo>
                <a:lnTo>
                  <a:pt x="891" y="148"/>
                </a:lnTo>
                <a:lnTo>
                  <a:pt x="902" y="104"/>
                </a:lnTo>
                <a:lnTo>
                  <a:pt x="909" y="59"/>
                </a:lnTo>
                <a:lnTo>
                  <a:pt x="911" y="12"/>
                </a:lnTo>
                <a:lnTo>
                  <a:pt x="911" y="9"/>
                </a:lnTo>
                <a:lnTo>
                  <a:pt x="911" y="5"/>
                </a:lnTo>
                <a:lnTo>
                  <a:pt x="911" y="3"/>
                </a:lnTo>
                <a:lnTo>
                  <a:pt x="91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5" name="Freeform 111"/>
          <p:cNvSpPr>
            <a:spLocks/>
          </p:cNvSpPr>
          <p:nvPr/>
        </p:nvSpPr>
        <p:spPr bwMode="auto">
          <a:xfrm>
            <a:off x="3903867" y="2818796"/>
            <a:ext cx="625475" cy="1139643"/>
          </a:xfrm>
          <a:custGeom>
            <a:avLst/>
            <a:gdLst/>
            <a:ahLst/>
            <a:cxnLst>
              <a:cxn ang="0">
                <a:pos x="372" y="0"/>
              </a:cxn>
              <a:cxn ang="0">
                <a:pos x="0" y="630"/>
              </a:cxn>
              <a:cxn ang="0">
                <a:pos x="21" y="643"/>
              </a:cxn>
              <a:cxn ang="0">
                <a:pos x="394" y="13"/>
              </a:cxn>
              <a:cxn ang="0">
                <a:pos x="372" y="0"/>
              </a:cxn>
            </a:cxnLst>
            <a:rect l="0" t="0" r="r" b="b"/>
            <a:pathLst>
              <a:path w="394" h="643">
                <a:moveTo>
                  <a:pt x="372" y="0"/>
                </a:moveTo>
                <a:lnTo>
                  <a:pt x="0" y="630"/>
                </a:lnTo>
                <a:lnTo>
                  <a:pt x="21" y="643"/>
                </a:lnTo>
                <a:lnTo>
                  <a:pt x="394" y="13"/>
                </a:lnTo>
                <a:lnTo>
                  <a:pt x="372" y="0"/>
                </a:lnTo>
                <a:close/>
              </a:path>
            </a:pathLst>
          </a:custGeom>
          <a:solidFill>
            <a:srgbClr val="00007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" name="Freeform 114"/>
          <p:cNvSpPr>
            <a:spLocks/>
          </p:cNvSpPr>
          <p:nvPr/>
        </p:nvSpPr>
        <p:spPr bwMode="auto">
          <a:xfrm rot="565232">
            <a:off x="6965751" y="3042606"/>
            <a:ext cx="431800" cy="1168386"/>
          </a:xfrm>
          <a:custGeom>
            <a:avLst/>
            <a:gdLst/>
            <a:ahLst/>
            <a:cxnLst>
              <a:cxn ang="0">
                <a:pos x="23" y="648"/>
              </a:cxn>
              <a:cxn ang="0">
                <a:pos x="272" y="0"/>
              </a:cxn>
              <a:cxn ang="0">
                <a:pos x="242" y="9"/>
              </a:cxn>
              <a:cxn ang="0">
                <a:pos x="0" y="639"/>
              </a:cxn>
              <a:cxn ang="0">
                <a:pos x="23" y="648"/>
              </a:cxn>
            </a:cxnLst>
            <a:rect l="0" t="0" r="r" b="b"/>
            <a:pathLst>
              <a:path w="272" h="648">
                <a:moveTo>
                  <a:pt x="23" y="648"/>
                </a:moveTo>
                <a:lnTo>
                  <a:pt x="272" y="0"/>
                </a:lnTo>
                <a:lnTo>
                  <a:pt x="242" y="9"/>
                </a:lnTo>
                <a:lnTo>
                  <a:pt x="0" y="639"/>
                </a:lnTo>
                <a:lnTo>
                  <a:pt x="23" y="648"/>
                </a:lnTo>
                <a:close/>
              </a:path>
            </a:pathLst>
          </a:custGeom>
          <a:solidFill>
            <a:srgbClr val="00007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" name="Picture 129" descr="C:\Documents and Settings\huycomf\My Documents\My Pictures\GVG\bo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189701">
            <a:off x="6945847" y="3078075"/>
            <a:ext cx="1066800" cy="1345009"/>
          </a:xfrm>
          <a:prstGeom prst="rect">
            <a:avLst/>
          </a:prstGeom>
          <a:noFill/>
        </p:spPr>
      </p:pic>
      <p:sp>
        <p:nvSpPr>
          <p:cNvPr id="154" name="Freeform 117"/>
          <p:cNvSpPr>
            <a:spLocks/>
          </p:cNvSpPr>
          <p:nvPr/>
        </p:nvSpPr>
        <p:spPr bwMode="auto">
          <a:xfrm>
            <a:off x="6805094" y="4114800"/>
            <a:ext cx="1446213" cy="211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"/>
              </a:cxn>
              <a:cxn ang="0">
                <a:pos x="0" y="5"/>
              </a:cxn>
              <a:cxn ang="0">
                <a:pos x="0" y="9"/>
              </a:cxn>
              <a:cxn ang="0">
                <a:pos x="0" y="12"/>
              </a:cxn>
              <a:cxn ang="0">
                <a:pos x="2" y="59"/>
              </a:cxn>
              <a:cxn ang="0">
                <a:pos x="9" y="104"/>
              </a:cxn>
              <a:cxn ang="0">
                <a:pos x="20" y="148"/>
              </a:cxn>
              <a:cxn ang="0">
                <a:pos x="36" y="190"/>
              </a:cxn>
              <a:cxn ang="0">
                <a:pos x="56" y="231"/>
              </a:cxn>
              <a:cxn ang="0">
                <a:pos x="79" y="268"/>
              </a:cxn>
              <a:cxn ang="0">
                <a:pos x="104" y="302"/>
              </a:cxn>
              <a:cxn ang="0">
                <a:pos x="135" y="334"/>
              </a:cxn>
              <a:cxn ang="0">
                <a:pos x="167" y="365"/>
              </a:cxn>
              <a:cxn ang="0">
                <a:pos x="201" y="390"/>
              </a:cxn>
              <a:cxn ang="0">
                <a:pos x="238" y="413"/>
              </a:cxn>
              <a:cxn ang="0">
                <a:pos x="279" y="433"/>
              </a:cxn>
              <a:cxn ang="0">
                <a:pos x="321" y="449"/>
              </a:cxn>
              <a:cxn ang="0">
                <a:pos x="365" y="460"/>
              </a:cxn>
              <a:cxn ang="0">
                <a:pos x="410" y="467"/>
              </a:cxn>
              <a:cxn ang="0">
                <a:pos x="457" y="469"/>
              </a:cxn>
              <a:cxn ang="0">
                <a:pos x="503" y="467"/>
              </a:cxn>
              <a:cxn ang="0">
                <a:pos x="548" y="460"/>
              </a:cxn>
              <a:cxn ang="0">
                <a:pos x="591" y="449"/>
              </a:cxn>
              <a:cxn ang="0">
                <a:pos x="634" y="433"/>
              </a:cxn>
              <a:cxn ang="0">
                <a:pos x="673" y="413"/>
              </a:cxn>
              <a:cxn ang="0">
                <a:pos x="711" y="390"/>
              </a:cxn>
              <a:cxn ang="0">
                <a:pos x="745" y="365"/>
              </a:cxn>
              <a:cxn ang="0">
                <a:pos x="779" y="334"/>
              </a:cxn>
              <a:cxn ang="0">
                <a:pos x="807" y="302"/>
              </a:cxn>
              <a:cxn ang="0">
                <a:pos x="834" y="268"/>
              </a:cxn>
              <a:cxn ang="0">
                <a:pos x="856" y="231"/>
              </a:cxn>
              <a:cxn ang="0">
                <a:pos x="875" y="190"/>
              </a:cxn>
              <a:cxn ang="0">
                <a:pos x="891" y="148"/>
              </a:cxn>
              <a:cxn ang="0">
                <a:pos x="902" y="104"/>
              </a:cxn>
              <a:cxn ang="0">
                <a:pos x="909" y="59"/>
              </a:cxn>
              <a:cxn ang="0">
                <a:pos x="911" y="12"/>
              </a:cxn>
              <a:cxn ang="0">
                <a:pos x="911" y="9"/>
              </a:cxn>
              <a:cxn ang="0">
                <a:pos x="911" y="5"/>
              </a:cxn>
              <a:cxn ang="0">
                <a:pos x="911" y="3"/>
              </a:cxn>
              <a:cxn ang="0">
                <a:pos x="911" y="0"/>
              </a:cxn>
              <a:cxn ang="0">
                <a:pos x="0" y="0"/>
              </a:cxn>
            </a:cxnLst>
            <a:rect l="0" t="0" r="r" b="b"/>
            <a:pathLst>
              <a:path w="911" h="469">
                <a:moveTo>
                  <a:pt x="0" y="0"/>
                </a:moveTo>
                <a:lnTo>
                  <a:pt x="0" y="3"/>
                </a:lnTo>
                <a:lnTo>
                  <a:pt x="0" y="5"/>
                </a:lnTo>
                <a:lnTo>
                  <a:pt x="0" y="9"/>
                </a:lnTo>
                <a:lnTo>
                  <a:pt x="0" y="12"/>
                </a:lnTo>
                <a:lnTo>
                  <a:pt x="2" y="59"/>
                </a:lnTo>
                <a:lnTo>
                  <a:pt x="9" y="104"/>
                </a:lnTo>
                <a:lnTo>
                  <a:pt x="20" y="148"/>
                </a:lnTo>
                <a:lnTo>
                  <a:pt x="36" y="190"/>
                </a:lnTo>
                <a:lnTo>
                  <a:pt x="56" y="231"/>
                </a:lnTo>
                <a:lnTo>
                  <a:pt x="79" y="268"/>
                </a:lnTo>
                <a:lnTo>
                  <a:pt x="104" y="302"/>
                </a:lnTo>
                <a:lnTo>
                  <a:pt x="135" y="334"/>
                </a:lnTo>
                <a:lnTo>
                  <a:pt x="167" y="365"/>
                </a:lnTo>
                <a:lnTo>
                  <a:pt x="201" y="390"/>
                </a:lnTo>
                <a:lnTo>
                  <a:pt x="238" y="413"/>
                </a:lnTo>
                <a:lnTo>
                  <a:pt x="279" y="433"/>
                </a:lnTo>
                <a:lnTo>
                  <a:pt x="321" y="449"/>
                </a:lnTo>
                <a:lnTo>
                  <a:pt x="365" y="460"/>
                </a:lnTo>
                <a:lnTo>
                  <a:pt x="410" y="467"/>
                </a:lnTo>
                <a:lnTo>
                  <a:pt x="457" y="469"/>
                </a:lnTo>
                <a:lnTo>
                  <a:pt x="503" y="467"/>
                </a:lnTo>
                <a:lnTo>
                  <a:pt x="548" y="460"/>
                </a:lnTo>
                <a:lnTo>
                  <a:pt x="591" y="449"/>
                </a:lnTo>
                <a:lnTo>
                  <a:pt x="634" y="433"/>
                </a:lnTo>
                <a:lnTo>
                  <a:pt x="673" y="413"/>
                </a:lnTo>
                <a:lnTo>
                  <a:pt x="711" y="390"/>
                </a:lnTo>
                <a:lnTo>
                  <a:pt x="745" y="365"/>
                </a:lnTo>
                <a:lnTo>
                  <a:pt x="779" y="334"/>
                </a:lnTo>
                <a:lnTo>
                  <a:pt x="807" y="302"/>
                </a:lnTo>
                <a:lnTo>
                  <a:pt x="834" y="268"/>
                </a:lnTo>
                <a:lnTo>
                  <a:pt x="856" y="231"/>
                </a:lnTo>
                <a:lnTo>
                  <a:pt x="875" y="190"/>
                </a:lnTo>
                <a:lnTo>
                  <a:pt x="891" y="148"/>
                </a:lnTo>
                <a:lnTo>
                  <a:pt x="902" y="104"/>
                </a:lnTo>
                <a:lnTo>
                  <a:pt x="909" y="59"/>
                </a:lnTo>
                <a:lnTo>
                  <a:pt x="911" y="12"/>
                </a:lnTo>
                <a:lnTo>
                  <a:pt x="911" y="9"/>
                </a:lnTo>
                <a:lnTo>
                  <a:pt x="911" y="5"/>
                </a:lnTo>
                <a:lnTo>
                  <a:pt x="911" y="3"/>
                </a:lnTo>
                <a:lnTo>
                  <a:pt x="91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" name="Freeform 116"/>
          <p:cNvSpPr>
            <a:spLocks/>
          </p:cNvSpPr>
          <p:nvPr/>
        </p:nvSpPr>
        <p:spPr bwMode="auto">
          <a:xfrm>
            <a:off x="7536932" y="3124200"/>
            <a:ext cx="665163" cy="1089025"/>
          </a:xfrm>
          <a:custGeom>
            <a:avLst/>
            <a:gdLst/>
            <a:ahLst/>
            <a:cxnLst>
              <a:cxn ang="0">
                <a:pos x="0" y="13"/>
              </a:cxn>
              <a:cxn ang="0">
                <a:pos x="397" y="686"/>
              </a:cxn>
              <a:cxn ang="0">
                <a:pos x="419" y="673"/>
              </a:cxn>
              <a:cxn ang="0">
                <a:pos x="21" y="0"/>
              </a:cxn>
              <a:cxn ang="0">
                <a:pos x="0" y="13"/>
              </a:cxn>
            </a:cxnLst>
            <a:rect l="0" t="0" r="r" b="b"/>
            <a:pathLst>
              <a:path w="419" h="686">
                <a:moveTo>
                  <a:pt x="0" y="13"/>
                </a:moveTo>
                <a:lnTo>
                  <a:pt x="397" y="686"/>
                </a:lnTo>
                <a:lnTo>
                  <a:pt x="419" y="673"/>
                </a:lnTo>
                <a:lnTo>
                  <a:pt x="21" y="0"/>
                </a:lnTo>
                <a:lnTo>
                  <a:pt x="0" y="13"/>
                </a:lnTo>
                <a:close/>
              </a:path>
            </a:pathLst>
          </a:custGeom>
          <a:solidFill>
            <a:srgbClr val="00007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6" name="Freeform 112"/>
          <p:cNvSpPr>
            <a:spLocks/>
          </p:cNvSpPr>
          <p:nvPr/>
        </p:nvSpPr>
        <p:spPr bwMode="auto">
          <a:xfrm rot="1108192">
            <a:off x="4218366" y="2545905"/>
            <a:ext cx="3670300" cy="647700"/>
          </a:xfrm>
          <a:custGeom>
            <a:avLst/>
            <a:gdLst/>
            <a:ahLst/>
            <a:cxnLst>
              <a:cxn ang="0">
                <a:pos x="2300" y="0"/>
              </a:cxn>
              <a:cxn ang="0">
                <a:pos x="2312" y="85"/>
              </a:cxn>
              <a:cxn ang="0">
                <a:pos x="11" y="408"/>
              </a:cxn>
              <a:cxn ang="0">
                <a:pos x="0" y="322"/>
              </a:cxn>
              <a:cxn ang="0">
                <a:pos x="2300" y="0"/>
              </a:cxn>
            </a:cxnLst>
            <a:rect l="0" t="0" r="r" b="b"/>
            <a:pathLst>
              <a:path w="2312" h="408">
                <a:moveTo>
                  <a:pt x="2300" y="0"/>
                </a:moveTo>
                <a:lnTo>
                  <a:pt x="2312" y="85"/>
                </a:lnTo>
                <a:lnTo>
                  <a:pt x="11" y="408"/>
                </a:lnTo>
                <a:lnTo>
                  <a:pt x="0" y="322"/>
                </a:lnTo>
                <a:lnTo>
                  <a:pt x="2300" y="0"/>
                </a:lnTo>
                <a:close/>
              </a:path>
            </a:pathLst>
          </a:custGeom>
          <a:solidFill>
            <a:srgbClr val="00007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7" name="Freeform 109"/>
          <p:cNvSpPr>
            <a:spLocks/>
          </p:cNvSpPr>
          <p:nvPr/>
        </p:nvSpPr>
        <p:spPr bwMode="auto">
          <a:xfrm rot="21113762">
            <a:off x="4664293" y="2615495"/>
            <a:ext cx="420688" cy="1113974"/>
          </a:xfrm>
          <a:custGeom>
            <a:avLst/>
            <a:gdLst/>
            <a:ahLst/>
            <a:cxnLst>
              <a:cxn ang="0">
                <a:pos x="265" y="630"/>
              </a:cxn>
              <a:cxn ang="0">
                <a:pos x="23" y="0"/>
              </a:cxn>
              <a:cxn ang="0">
                <a:pos x="0" y="9"/>
              </a:cxn>
              <a:cxn ang="0">
                <a:pos x="241" y="639"/>
              </a:cxn>
              <a:cxn ang="0">
                <a:pos x="265" y="630"/>
              </a:cxn>
            </a:cxnLst>
            <a:rect l="0" t="0" r="r" b="b"/>
            <a:pathLst>
              <a:path w="265" h="639">
                <a:moveTo>
                  <a:pt x="265" y="630"/>
                </a:moveTo>
                <a:lnTo>
                  <a:pt x="23" y="0"/>
                </a:lnTo>
                <a:lnTo>
                  <a:pt x="0" y="9"/>
                </a:lnTo>
                <a:lnTo>
                  <a:pt x="241" y="639"/>
                </a:lnTo>
                <a:lnTo>
                  <a:pt x="265" y="630"/>
                </a:lnTo>
                <a:close/>
              </a:path>
            </a:pathLst>
          </a:custGeom>
          <a:solidFill>
            <a:srgbClr val="00007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8" name="Picture 127" descr="C:\Documents and Settings\huycomf\My Documents\My Pictures\GVG\bong x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91314">
            <a:off x="3962635" y="3174544"/>
            <a:ext cx="1158259" cy="656525"/>
          </a:xfrm>
          <a:prstGeom prst="rect">
            <a:avLst/>
          </a:prstGeom>
          <a:noFill/>
        </p:spPr>
      </p:pic>
      <p:sp>
        <p:nvSpPr>
          <p:cNvPr id="159" name="Freeform 117"/>
          <p:cNvSpPr>
            <a:spLocks/>
          </p:cNvSpPr>
          <p:nvPr/>
        </p:nvSpPr>
        <p:spPr bwMode="auto">
          <a:xfrm>
            <a:off x="3810000" y="3675666"/>
            <a:ext cx="1446213" cy="211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"/>
              </a:cxn>
              <a:cxn ang="0">
                <a:pos x="0" y="5"/>
              </a:cxn>
              <a:cxn ang="0">
                <a:pos x="0" y="9"/>
              </a:cxn>
              <a:cxn ang="0">
                <a:pos x="0" y="12"/>
              </a:cxn>
              <a:cxn ang="0">
                <a:pos x="2" y="59"/>
              </a:cxn>
              <a:cxn ang="0">
                <a:pos x="9" y="104"/>
              </a:cxn>
              <a:cxn ang="0">
                <a:pos x="20" y="148"/>
              </a:cxn>
              <a:cxn ang="0">
                <a:pos x="36" y="190"/>
              </a:cxn>
              <a:cxn ang="0">
                <a:pos x="56" y="231"/>
              </a:cxn>
              <a:cxn ang="0">
                <a:pos x="79" y="268"/>
              </a:cxn>
              <a:cxn ang="0">
                <a:pos x="104" y="302"/>
              </a:cxn>
              <a:cxn ang="0">
                <a:pos x="135" y="334"/>
              </a:cxn>
              <a:cxn ang="0">
                <a:pos x="167" y="365"/>
              </a:cxn>
              <a:cxn ang="0">
                <a:pos x="201" y="390"/>
              </a:cxn>
              <a:cxn ang="0">
                <a:pos x="238" y="413"/>
              </a:cxn>
              <a:cxn ang="0">
                <a:pos x="279" y="433"/>
              </a:cxn>
              <a:cxn ang="0">
                <a:pos x="321" y="449"/>
              </a:cxn>
              <a:cxn ang="0">
                <a:pos x="365" y="460"/>
              </a:cxn>
              <a:cxn ang="0">
                <a:pos x="410" y="467"/>
              </a:cxn>
              <a:cxn ang="0">
                <a:pos x="457" y="469"/>
              </a:cxn>
              <a:cxn ang="0">
                <a:pos x="503" y="467"/>
              </a:cxn>
              <a:cxn ang="0">
                <a:pos x="548" y="460"/>
              </a:cxn>
              <a:cxn ang="0">
                <a:pos x="591" y="449"/>
              </a:cxn>
              <a:cxn ang="0">
                <a:pos x="634" y="433"/>
              </a:cxn>
              <a:cxn ang="0">
                <a:pos x="673" y="413"/>
              </a:cxn>
              <a:cxn ang="0">
                <a:pos x="711" y="390"/>
              </a:cxn>
              <a:cxn ang="0">
                <a:pos x="745" y="365"/>
              </a:cxn>
              <a:cxn ang="0">
                <a:pos x="779" y="334"/>
              </a:cxn>
              <a:cxn ang="0">
                <a:pos x="807" y="302"/>
              </a:cxn>
              <a:cxn ang="0">
                <a:pos x="834" y="268"/>
              </a:cxn>
              <a:cxn ang="0">
                <a:pos x="856" y="231"/>
              </a:cxn>
              <a:cxn ang="0">
                <a:pos x="875" y="190"/>
              </a:cxn>
              <a:cxn ang="0">
                <a:pos x="891" y="148"/>
              </a:cxn>
              <a:cxn ang="0">
                <a:pos x="902" y="104"/>
              </a:cxn>
              <a:cxn ang="0">
                <a:pos x="909" y="59"/>
              </a:cxn>
              <a:cxn ang="0">
                <a:pos x="911" y="12"/>
              </a:cxn>
              <a:cxn ang="0">
                <a:pos x="911" y="9"/>
              </a:cxn>
              <a:cxn ang="0">
                <a:pos x="911" y="5"/>
              </a:cxn>
              <a:cxn ang="0">
                <a:pos x="911" y="3"/>
              </a:cxn>
              <a:cxn ang="0">
                <a:pos x="911" y="0"/>
              </a:cxn>
              <a:cxn ang="0">
                <a:pos x="0" y="0"/>
              </a:cxn>
            </a:cxnLst>
            <a:rect l="0" t="0" r="r" b="b"/>
            <a:pathLst>
              <a:path w="911" h="469">
                <a:moveTo>
                  <a:pt x="0" y="0"/>
                </a:moveTo>
                <a:lnTo>
                  <a:pt x="0" y="3"/>
                </a:lnTo>
                <a:lnTo>
                  <a:pt x="0" y="5"/>
                </a:lnTo>
                <a:lnTo>
                  <a:pt x="0" y="9"/>
                </a:lnTo>
                <a:lnTo>
                  <a:pt x="0" y="12"/>
                </a:lnTo>
                <a:lnTo>
                  <a:pt x="2" y="59"/>
                </a:lnTo>
                <a:lnTo>
                  <a:pt x="9" y="104"/>
                </a:lnTo>
                <a:lnTo>
                  <a:pt x="20" y="148"/>
                </a:lnTo>
                <a:lnTo>
                  <a:pt x="36" y="190"/>
                </a:lnTo>
                <a:lnTo>
                  <a:pt x="56" y="231"/>
                </a:lnTo>
                <a:lnTo>
                  <a:pt x="79" y="268"/>
                </a:lnTo>
                <a:lnTo>
                  <a:pt x="104" y="302"/>
                </a:lnTo>
                <a:lnTo>
                  <a:pt x="135" y="334"/>
                </a:lnTo>
                <a:lnTo>
                  <a:pt x="167" y="365"/>
                </a:lnTo>
                <a:lnTo>
                  <a:pt x="201" y="390"/>
                </a:lnTo>
                <a:lnTo>
                  <a:pt x="238" y="413"/>
                </a:lnTo>
                <a:lnTo>
                  <a:pt x="279" y="433"/>
                </a:lnTo>
                <a:lnTo>
                  <a:pt x="321" y="449"/>
                </a:lnTo>
                <a:lnTo>
                  <a:pt x="365" y="460"/>
                </a:lnTo>
                <a:lnTo>
                  <a:pt x="410" y="467"/>
                </a:lnTo>
                <a:lnTo>
                  <a:pt x="457" y="469"/>
                </a:lnTo>
                <a:lnTo>
                  <a:pt x="503" y="467"/>
                </a:lnTo>
                <a:lnTo>
                  <a:pt x="548" y="460"/>
                </a:lnTo>
                <a:lnTo>
                  <a:pt x="591" y="449"/>
                </a:lnTo>
                <a:lnTo>
                  <a:pt x="634" y="433"/>
                </a:lnTo>
                <a:lnTo>
                  <a:pt x="673" y="413"/>
                </a:lnTo>
                <a:lnTo>
                  <a:pt x="711" y="390"/>
                </a:lnTo>
                <a:lnTo>
                  <a:pt x="745" y="365"/>
                </a:lnTo>
                <a:lnTo>
                  <a:pt x="779" y="334"/>
                </a:lnTo>
                <a:lnTo>
                  <a:pt x="807" y="302"/>
                </a:lnTo>
                <a:lnTo>
                  <a:pt x="834" y="268"/>
                </a:lnTo>
                <a:lnTo>
                  <a:pt x="856" y="231"/>
                </a:lnTo>
                <a:lnTo>
                  <a:pt x="875" y="190"/>
                </a:lnTo>
                <a:lnTo>
                  <a:pt x="891" y="148"/>
                </a:lnTo>
                <a:lnTo>
                  <a:pt x="902" y="104"/>
                </a:lnTo>
                <a:lnTo>
                  <a:pt x="909" y="59"/>
                </a:lnTo>
                <a:lnTo>
                  <a:pt x="911" y="12"/>
                </a:lnTo>
                <a:lnTo>
                  <a:pt x="911" y="9"/>
                </a:lnTo>
                <a:lnTo>
                  <a:pt x="911" y="5"/>
                </a:lnTo>
                <a:lnTo>
                  <a:pt x="911" y="3"/>
                </a:lnTo>
                <a:lnTo>
                  <a:pt x="91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0" name="Freeform 111"/>
          <p:cNvSpPr>
            <a:spLocks/>
          </p:cNvSpPr>
          <p:nvPr/>
        </p:nvSpPr>
        <p:spPr bwMode="auto">
          <a:xfrm>
            <a:off x="3919742" y="2590800"/>
            <a:ext cx="625475" cy="1139643"/>
          </a:xfrm>
          <a:custGeom>
            <a:avLst/>
            <a:gdLst/>
            <a:ahLst/>
            <a:cxnLst>
              <a:cxn ang="0">
                <a:pos x="372" y="0"/>
              </a:cxn>
              <a:cxn ang="0">
                <a:pos x="0" y="630"/>
              </a:cxn>
              <a:cxn ang="0">
                <a:pos x="21" y="643"/>
              </a:cxn>
              <a:cxn ang="0">
                <a:pos x="394" y="13"/>
              </a:cxn>
              <a:cxn ang="0">
                <a:pos x="372" y="0"/>
              </a:cxn>
            </a:cxnLst>
            <a:rect l="0" t="0" r="r" b="b"/>
            <a:pathLst>
              <a:path w="394" h="643">
                <a:moveTo>
                  <a:pt x="372" y="0"/>
                </a:moveTo>
                <a:lnTo>
                  <a:pt x="0" y="630"/>
                </a:lnTo>
                <a:lnTo>
                  <a:pt x="21" y="643"/>
                </a:lnTo>
                <a:lnTo>
                  <a:pt x="394" y="13"/>
                </a:lnTo>
                <a:lnTo>
                  <a:pt x="372" y="0"/>
                </a:lnTo>
                <a:close/>
              </a:path>
            </a:pathLst>
          </a:custGeom>
          <a:solidFill>
            <a:srgbClr val="00007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Rectangle 2"/>
          <p:cNvSpPr txBox="1">
            <a:spLocks noChangeArrowheads="1"/>
          </p:cNvSpPr>
          <p:nvPr/>
        </p:nvSpPr>
        <p:spPr>
          <a:xfrm>
            <a:off x="76200" y="884238"/>
            <a:ext cx="6629400" cy="4873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 </a:t>
            </a:r>
            <a:r>
              <a:rPr kumimoji="0" lang="en-US" sz="3200" b="1" i="0" u="none" strike="noStrike" kern="1200" cap="none" spc="0" normalizeH="0" baseline="0" noProof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Khí</a:t>
            </a:r>
            <a:r>
              <a:rPr kumimoji="0" lang="en-US" sz="32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áp</a:t>
            </a:r>
            <a:r>
              <a:rPr kumimoji="0" lang="en-US" sz="32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US" sz="3200" b="1" i="0" u="none" strike="noStrike" kern="1200" cap="none" spc="0" normalizeH="0" baseline="0" noProof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đai</a:t>
            </a:r>
            <a:r>
              <a:rPr kumimoji="0" lang="en-US" sz="32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khí</a:t>
            </a:r>
            <a:r>
              <a:rPr kumimoji="0" lang="en-US" sz="32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áp</a:t>
            </a:r>
            <a:r>
              <a:rPr kumimoji="0" lang="en-US" sz="32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trên</a:t>
            </a:r>
            <a:r>
              <a:rPr kumimoji="0" lang="en-US" sz="32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Trái</a:t>
            </a:r>
            <a:r>
              <a:rPr kumimoji="0" lang="en-US" sz="32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đất</a:t>
            </a:r>
            <a:endParaRPr kumimoji="0" lang="en-US" sz="32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6" name="Rectangle 4"/>
          <p:cNvSpPr>
            <a:spLocks noChangeArrowheads="1"/>
          </p:cNvSpPr>
          <p:nvPr/>
        </p:nvSpPr>
        <p:spPr bwMode="auto">
          <a:xfrm>
            <a:off x="152400" y="1524000"/>
            <a:ext cx="1676400" cy="533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838200" indent="-838200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áp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Cloud Callout 52"/>
          <p:cNvSpPr/>
          <p:nvPr/>
        </p:nvSpPr>
        <p:spPr>
          <a:xfrm>
            <a:off x="0" y="2743200"/>
            <a:ext cx="3505200" cy="1905000"/>
          </a:xfrm>
          <a:prstGeom prst="cloudCallout">
            <a:avLst>
              <a:gd name="adj1" fmla="val 65752"/>
              <a:gd name="adj2" fmla="val 491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khí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khối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lượng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3" decel="100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3" decel="100000"/>
                                        <p:tgtEl>
                                          <p:spTgt spid="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3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3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93" decel="100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93" decel="100000"/>
                                        <p:tgtEl>
                                          <p:spTgt spid="7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193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193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8" dur="500"/>
                                        <p:tgtEl>
                                          <p:spTgt spid="1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1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1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5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4" dur="500"/>
                                        <p:tgtEl>
                                          <p:spTgt spid="1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9" dur="500"/>
                                        <p:tgtEl>
                                          <p:spTgt spid="1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1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1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1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500"/>
                                        <p:tgtEl>
                                          <p:spTgt spid="1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1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" dur="500"/>
                                        <p:tgtEl>
                                          <p:spTgt spid="1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1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500"/>
                                        <p:tgtEl>
                                          <p:spTgt spid="1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1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1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1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1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500"/>
                            </p:stCondLst>
                            <p:childTnLst>
                              <p:par>
                                <p:cTn id="149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 tmFilter="0, 0; .2, .5; .8, .5; 1, 0"/>
                                        <p:tgtEl>
                                          <p:spTgt spid="11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250" autoRev="1" fill="hold"/>
                                        <p:tgtEl>
                                          <p:spTgt spid="11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000"/>
                            </p:stCondLst>
                            <p:childTnLst>
                              <p:par>
                                <p:cTn id="153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 tmFilter="0, 0; .2, .5; .8, .5; 1, 0"/>
                                        <p:tgtEl>
                                          <p:spTgt spid="11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250" autoRev="1" fill="hold"/>
                                        <p:tgtEl>
                                          <p:spTgt spid="11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500"/>
                            </p:stCondLst>
                            <p:childTnLst>
                              <p:par>
                                <p:cTn id="157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 tmFilter="0, 0; .2, .5; .8, .5; 1, 0"/>
                                        <p:tgtEl>
                                          <p:spTgt spid="11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9" dur="250" autoRev="1" fill="hold"/>
                                        <p:tgtEl>
                                          <p:spTgt spid="11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000"/>
                            </p:stCondLst>
                            <p:childTnLst>
                              <p:par>
                                <p:cTn id="161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 tmFilter="0, 0; .2, .5; .8, .5; 1, 0"/>
                                        <p:tgtEl>
                                          <p:spTgt spid="11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3" dur="250" autoRev="1" fill="hold"/>
                                        <p:tgtEl>
                                          <p:spTgt spid="11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" grpId="0" animBg="1"/>
      <p:bldP spid="1126" grpId="1" animBg="1"/>
      <p:bldP spid="1127" grpId="0" animBg="1"/>
      <p:bldP spid="1127" grpId="1" animBg="1"/>
      <p:bldP spid="1129" grpId="0" animBg="1"/>
      <p:bldP spid="1129" grpId="1" animBg="1"/>
      <p:bldP spid="1130" grpId="0" animBg="1"/>
      <p:bldP spid="1130" grpId="1" animBg="1"/>
      <p:bldP spid="1136" grpId="0" animBg="1"/>
      <p:bldP spid="1138" grpId="0" animBg="1"/>
      <p:bldP spid="132" grpId="0" animBg="1"/>
      <p:bldP spid="1140" grpId="0" animBg="1"/>
      <p:bldP spid="1135" grpId="0" animBg="1"/>
      <p:bldP spid="152" grpId="0" animBg="1"/>
      <p:bldP spid="156" grpId="0" animBg="1"/>
      <p:bldP spid="157" grpId="0" animBg="1"/>
      <p:bldP spid="159" grpId="0" animBg="1"/>
      <p:bldP spid="160" grpId="0" animBg="1"/>
      <p:bldP spid="74" grpId="0" animBg="1"/>
      <p:bldP spid="7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huycomf\My Documents\My Pictures\GVG\L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6850" y="6399068"/>
            <a:ext cx="5597150" cy="382732"/>
          </a:xfrm>
          <a:prstGeom prst="rect">
            <a:avLst/>
          </a:prstGeom>
          <a:noFill/>
        </p:spPr>
      </p:pic>
      <p:pic>
        <p:nvPicPr>
          <p:cNvPr id="1028" name="Picture 4" descr="C:\Documents and Settings\huycomf\My Documents\My Pictures\GVG\L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0192" y="5525037"/>
            <a:ext cx="5528050" cy="873414"/>
          </a:xfrm>
          <a:prstGeom prst="rect">
            <a:avLst/>
          </a:prstGeom>
          <a:noFill/>
        </p:spPr>
      </p:pic>
      <p:pic>
        <p:nvPicPr>
          <p:cNvPr id="1029" name="Picture 5" descr="C:\Documents and Settings\huycomf\My Documents\My Pictures\GVG\L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4463473"/>
            <a:ext cx="5562600" cy="1099127"/>
          </a:xfrm>
          <a:prstGeom prst="rect">
            <a:avLst/>
          </a:prstGeom>
          <a:noFill/>
        </p:spPr>
      </p:pic>
      <p:pic>
        <p:nvPicPr>
          <p:cNvPr id="1030" name="Picture 6" descr="C:\Documents and Settings\huycomf\My Documents\My Pictures\GVG\L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3194269"/>
            <a:ext cx="5562600" cy="1275773"/>
          </a:xfrm>
          <a:prstGeom prst="rect">
            <a:avLst/>
          </a:prstGeom>
          <a:noFill/>
        </p:spPr>
      </p:pic>
      <p:pic>
        <p:nvPicPr>
          <p:cNvPr id="1031" name="Picture 7" descr="C:\Documents and Settings\huycomf\My Documents\My Pictures\GVG\L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9882" y="1914814"/>
            <a:ext cx="5574117" cy="1285586"/>
          </a:xfrm>
          <a:prstGeom prst="rect">
            <a:avLst/>
          </a:prstGeom>
          <a:noFill/>
        </p:spPr>
      </p:pic>
      <p:pic>
        <p:nvPicPr>
          <p:cNvPr id="1032" name="Picture 8" descr="C:\Documents and Settings\huycomf\My Documents\My Pictures\GVG\PLAN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6248400"/>
            <a:ext cx="838200" cy="259907"/>
          </a:xfrm>
          <a:prstGeom prst="rect">
            <a:avLst/>
          </a:prstGeom>
          <a:noFill/>
        </p:spPr>
      </p:pic>
      <p:pic>
        <p:nvPicPr>
          <p:cNvPr id="1033" name="Picture 9" descr="C:\Documents and Settings\huycomf\My Documents\My Pictures\GVG\BALOM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58200" y="5867400"/>
            <a:ext cx="317279" cy="457200"/>
          </a:xfrm>
          <a:prstGeom prst="rect">
            <a:avLst/>
          </a:prstGeom>
          <a:noFill/>
        </p:spPr>
      </p:pic>
      <p:pic>
        <p:nvPicPr>
          <p:cNvPr id="1035" name="Picture 11" descr="C:\Documents and Settings\huycomf\My Documents\My Pictures\GVG\METEOR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39000" y="4089400"/>
            <a:ext cx="723900" cy="787400"/>
          </a:xfrm>
          <a:prstGeom prst="rect">
            <a:avLst/>
          </a:prstGeom>
          <a:noFill/>
        </p:spPr>
      </p:pic>
      <p:pic>
        <p:nvPicPr>
          <p:cNvPr id="1026" name="Picture 2" descr="C:\Documents and Settings\huycomf\My Documents\My Pictures\GVG\L6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67158" y="622479"/>
            <a:ext cx="5551083" cy="1295400"/>
          </a:xfrm>
          <a:prstGeom prst="rect">
            <a:avLst/>
          </a:prstGeom>
          <a:noFill/>
        </p:spPr>
      </p:pic>
      <p:pic>
        <p:nvPicPr>
          <p:cNvPr id="1034" name="Picture 10" descr="C:\Documents and Settings\huycomf\My Documents\My Pictures\GVG\satellite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00800" y="1447800"/>
            <a:ext cx="628650" cy="628650"/>
          </a:xfrm>
          <a:prstGeom prst="rect">
            <a:avLst/>
          </a:prstGeom>
          <a:noFill/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7239000" y="1600200"/>
            <a:ext cx="1143000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ệ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tinh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7924800" y="2819400"/>
            <a:ext cx="1143000" cy="38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7848600" y="4419600"/>
            <a:ext cx="1143000" cy="38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5334000" y="762000"/>
            <a:ext cx="2057400" cy="38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 khí quyển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6" name="Cloud Callout 25"/>
          <p:cNvSpPr/>
          <p:nvPr/>
        </p:nvSpPr>
        <p:spPr>
          <a:xfrm>
            <a:off x="0" y="1447800"/>
            <a:ext cx="4191000" cy="2438400"/>
          </a:xfrm>
          <a:prstGeom prst="cloudCallout">
            <a:avLst>
              <a:gd name="adj1" fmla="val 44622"/>
              <a:gd name="adj2" fmla="val 5885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vỏ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khí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dày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km?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rm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2057400"/>
            <a:ext cx="3328840" cy="3357373"/>
          </a:xfrm>
          <a:prstGeom prst="rect">
            <a:avLst/>
          </a:prstGeom>
        </p:spPr>
      </p:pic>
      <p:pic>
        <p:nvPicPr>
          <p:cNvPr id="3074" name="Picture 2" descr="C:\Documents and Settings\huycomf\My Documents\My Pictures\GVG\atm pre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257800" y="990600"/>
            <a:ext cx="3082614" cy="5257201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533400" y="5638800"/>
            <a:ext cx="36407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lọai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00600" y="6172200"/>
            <a:ext cx="4343400" cy="533400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en-US" sz="27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endParaRPr lang="en-US" sz="27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PICTURE\Pictures\bg_head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6250782" y="4345782"/>
            <a:ext cx="5095875" cy="80961"/>
          </a:xfrm>
          <a:prstGeom prst="rect">
            <a:avLst/>
          </a:prstGeom>
          <a:noFill/>
        </p:spPr>
      </p:pic>
      <p:sp>
        <p:nvSpPr>
          <p:cNvPr id="8" name="Flowchart: Punched Tape 7"/>
          <p:cNvSpPr/>
          <p:nvPr/>
        </p:nvSpPr>
        <p:spPr>
          <a:xfrm>
            <a:off x="914400" y="1600200"/>
            <a:ext cx="7848600" cy="4191000"/>
          </a:xfrm>
          <a:prstGeom prst="flowChartPunchedTap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None/>
            </a:pPr>
            <a:endParaRPr lang="en-US" sz="3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FontTx/>
              <a:buNone/>
            </a:pP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760mm Hg 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ngân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-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endParaRPr lang="en-US" sz="3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atmốtphe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đương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1013mb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 </a:t>
            </a:r>
          </a:p>
          <a:p>
            <a:pPr>
              <a:buFontTx/>
              <a:buNone/>
            </a:pP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milibar</a:t>
            </a:r>
            <a:endParaRPr lang="en-US" sz="3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10" descr="Untitled-3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143000"/>
            <a:ext cx="4267200" cy="478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52400" y="533400"/>
            <a:ext cx="4800600" cy="533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838200" indent="-838200"/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đai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đất</a:t>
            </a:r>
            <a:endParaRPr lang="en-US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3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3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3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3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Untitled-3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38250"/>
            <a:ext cx="5257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Line 3"/>
          <p:cNvSpPr>
            <a:spLocks noChangeShapeType="1"/>
          </p:cNvSpPr>
          <p:nvPr/>
        </p:nvSpPr>
        <p:spPr bwMode="auto">
          <a:xfrm flipV="1">
            <a:off x="5280025" y="3614738"/>
            <a:ext cx="38100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868" name="Line 4"/>
          <p:cNvSpPr>
            <a:spLocks noChangeShapeType="1"/>
          </p:cNvSpPr>
          <p:nvPr/>
        </p:nvSpPr>
        <p:spPr bwMode="auto">
          <a:xfrm>
            <a:off x="5280025" y="3676650"/>
            <a:ext cx="38100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869" name="Line 5"/>
          <p:cNvSpPr>
            <a:spLocks noChangeShapeType="1"/>
          </p:cNvSpPr>
          <p:nvPr/>
        </p:nvSpPr>
        <p:spPr bwMode="auto">
          <a:xfrm>
            <a:off x="5661025" y="3752850"/>
            <a:ext cx="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 flipV="1">
            <a:off x="5661025" y="3067050"/>
            <a:ext cx="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>
            <a:off x="5661025" y="40576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872" name="Line 8"/>
          <p:cNvSpPr>
            <a:spLocks noChangeShapeType="1"/>
          </p:cNvSpPr>
          <p:nvPr/>
        </p:nvSpPr>
        <p:spPr bwMode="auto">
          <a:xfrm flipH="1">
            <a:off x="5508625" y="4286250"/>
            <a:ext cx="1524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873" name="Line 9"/>
          <p:cNvSpPr>
            <a:spLocks noChangeShapeType="1"/>
          </p:cNvSpPr>
          <p:nvPr/>
        </p:nvSpPr>
        <p:spPr bwMode="auto">
          <a:xfrm flipH="1">
            <a:off x="5203825" y="459105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874" name="Line 10"/>
          <p:cNvSpPr>
            <a:spLocks noChangeShapeType="1"/>
          </p:cNvSpPr>
          <p:nvPr/>
        </p:nvSpPr>
        <p:spPr bwMode="auto">
          <a:xfrm flipH="1" flipV="1">
            <a:off x="5508625" y="2762250"/>
            <a:ext cx="1524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875" name="Line 11"/>
          <p:cNvSpPr>
            <a:spLocks noChangeShapeType="1"/>
          </p:cNvSpPr>
          <p:nvPr/>
        </p:nvSpPr>
        <p:spPr bwMode="auto">
          <a:xfrm flipH="1" flipV="1">
            <a:off x="5203825" y="2686050"/>
            <a:ext cx="3048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5965825" y="3448050"/>
            <a:ext cx="1654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FF0000"/>
                </a:solidFill>
                <a:latin typeface="VNI-Times" pitchFamily="2" charset="0"/>
              </a:rPr>
              <a:t>Do nhieät</a:t>
            </a:r>
          </a:p>
        </p:txBody>
      </p:sp>
      <p:sp>
        <p:nvSpPr>
          <p:cNvPr id="36879" name="Text Box 15"/>
          <p:cNvSpPr txBox="1">
            <a:spLocks noChangeArrowheads="1"/>
          </p:cNvSpPr>
          <p:nvPr/>
        </p:nvSpPr>
        <p:spPr bwMode="auto">
          <a:xfrm>
            <a:off x="5867400" y="1143000"/>
            <a:ext cx="1752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>
                <a:solidFill>
                  <a:srgbClr val="FF0000"/>
                </a:solidFill>
                <a:latin typeface="VNI-Times" pitchFamily="2" charset="0"/>
              </a:rPr>
              <a:t>Do </a:t>
            </a:r>
            <a:r>
              <a:rPr lang="en-US" sz="2400" b="1" i="1" dirty="0" err="1">
                <a:solidFill>
                  <a:srgbClr val="FF0000"/>
                </a:solidFill>
                <a:latin typeface="VNI-Times" pitchFamily="2" charset="0"/>
              </a:rPr>
              <a:t>nhieät</a:t>
            </a:r>
            <a:endParaRPr lang="en-US" sz="2400" b="1" i="1" dirty="0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36880" name="Text Box 16"/>
          <p:cNvSpPr txBox="1">
            <a:spLocks noChangeArrowheads="1"/>
          </p:cNvSpPr>
          <p:nvPr/>
        </p:nvSpPr>
        <p:spPr bwMode="auto">
          <a:xfrm>
            <a:off x="5889625" y="5581650"/>
            <a:ext cx="1654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FF0000"/>
                </a:solidFill>
                <a:latin typeface="VNI-Times" pitchFamily="2" charset="0"/>
              </a:rPr>
              <a:t>Do nhieät</a:t>
            </a:r>
          </a:p>
        </p:txBody>
      </p:sp>
      <p:sp>
        <p:nvSpPr>
          <p:cNvPr id="36881" name="Line 17"/>
          <p:cNvSpPr>
            <a:spLocks noChangeShapeType="1"/>
          </p:cNvSpPr>
          <p:nvPr/>
        </p:nvSpPr>
        <p:spPr bwMode="auto">
          <a:xfrm flipH="1" flipV="1">
            <a:off x="4746625" y="222885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882" name="Line 18"/>
          <p:cNvSpPr>
            <a:spLocks noChangeShapeType="1"/>
          </p:cNvSpPr>
          <p:nvPr/>
        </p:nvSpPr>
        <p:spPr bwMode="auto">
          <a:xfrm flipH="1">
            <a:off x="4746625" y="474345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883" name="Line 19"/>
          <p:cNvSpPr>
            <a:spLocks noChangeShapeType="1"/>
          </p:cNvSpPr>
          <p:nvPr/>
        </p:nvSpPr>
        <p:spPr bwMode="auto">
          <a:xfrm flipV="1">
            <a:off x="5203825" y="3829050"/>
            <a:ext cx="152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884" name="Line 20"/>
          <p:cNvSpPr>
            <a:spLocks noChangeShapeType="1"/>
          </p:cNvSpPr>
          <p:nvPr/>
        </p:nvSpPr>
        <p:spPr bwMode="auto">
          <a:xfrm>
            <a:off x="5203825" y="2914650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885" name="Line 21"/>
          <p:cNvSpPr>
            <a:spLocks noChangeShapeType="1"/>
          </p:cNvSpPr>
          <p:nvPr/>
        </p:nvSpPr>
        <p:spPr bwMode="auto">
          <a:xfrm>
            <a:off x="3832225" y="169545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886" name="Line 22"/>
          <p:cNvSpPr>
            <a:spLocks noChangeShapeType="1"/>
          </p:cNvSpPr>
          <p:nvPr/>
        </p:nvSpPr>
        <p:spPr bwMode="auto">
          <a:xfrm flipV="1">
            <a:off x="3908425" y="542925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889" name="Line 25"/>
          <p:cNvSpPr>
            <a:spLocks noChangeShapeType="1"/>
          </p:cNvSpPr>
          <p:nvPr/>
        </p:nvSpPr>
        <p:spPr bwMode="auto">
          <a:xfrm flipV="1">
            <a:off x="4518025" y="1543050"/>
            <a:ext cx="762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890" name="Line 26"/>
          <p:cNvSpPr>
            <a:spLocks noChangeShapeType="1"/>
          </p:cNvSpPr>
          <p:nvPr/>
        </p:nvSpPr>
        <p:spPr bwMode="auto">
          <a:xfrm flipV="1">
            <a:off x="4518025" y="1771650"/>
            <a:ext cx="3810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891" name="Line 27"/>
          <p:cNvSpPr>
            <a:spLocks noChangeShapeType="1"/>
          </p:cNvSpPr>
          <p:nvPr/>
        </p:nvSpPr>
        <p:spPr bwMode="auto">
          <a:xfrm>
            <a:off x="4899025" y="1847850"/>
            <a:ext cx="3810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892" name="Line 28"/>
          <p:cNvSpPr>
            <a:spLocks noChangeShapeType="1"/>
          </p:cNvSpPr>
          <p:nvPr/>
        </p:nvSpPr>
        <p:spPr bwMode="auto">
          <a:xfrm flipH="1">
            <a:off x="5203825" y="2305050"/>
            <a:ext cx="762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893" name="Line 29"/>
          <p:cNvSpPr>
            <a:spLocks noChangeShapeType="1"/>
          </p:cNvSpPr>
          <p:nvPr/>
        </p:nvSpPr>
        <p:spPr bwMode="auto">
          <a:xfrm>
            <a:off x="4594225" y="5276850"/>
            <a:ext cx="4572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894" name="Line 30"/>
          <p:cNvSpPr>
            <a:spLocks noChangeShapeType="1"/>
          </p:cNvSpPr>
          <p:nvPr/>
        </p:nvSpPr>
        <p:spPr bwMode="auto">
          <a:xfrm>
            <a:off x="4594225" y="5276850"/>
            <a:ext cx="152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895" name="Line 31"/>
          <p:cNvSpPr>
            <a:spLocks noChangeShapeType="1"/>
          </p:cNvSpPr>
          <p:nvPr/>
        </p:nvSpPr>
        <p:spPr bwMode="auto">
          <a:xfrm flipV="1">
            <a:off x="5051425" y="4972050"/>
            <a:ext cx="3048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896" name="Line 32"/>
          <p:cNvSpPr>
            <a:spLocks noChangeShapeType="1"/>
          </p:cNvSpPr>
          <p:nvPr/>
        </p:nvSpPr>
        <p:spPr bwMode="auto">
          <a:xfrm flipH="1" flipV="1">
            <a:off x="5203825" y="4591050"/>
            <a:ext cx="1524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897" name="Line 33"/>
          <p:cNvSpPr>
            <a:spLocks noChangeShapeType="1"/>
          </p:cNvSpPr>
          <p:nvPr/>
        </p:nvSpPr>
        <p:spPr bwMode="auto">
          <a:xfrm flipH="1">
            <a:off x="4137025" y="5734050"/>
            <a:ext cx="5334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898" name="Line 34"/>
          <p:cNvSpPr>
            <a:spLocks noChangeShapeType="1"/>
          </p:cNvSpPr>
          <p:nvPr/>
        </p:nvSpPr>
        <p:spPr bwMode="auto">
          <a:xfrm flipH="1" flipV="1">
            <a:off x="4060825" y="1314450"/>
            <a:ext cx="4572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899" name="Line 35"/>
          <p:cNvSpPr>
            <a:spLocks noChangeShapeType="1"/>
          </p:cNvSpPr>
          <p:nvPr/>
        </p:nvSpPr>
        <p:spPr bwMode="auto">
          <a:xfrm flipH="1">
            <a:off x="3832225" y="1314450"/>
            <a:ext cx="2286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900" name="Line 36"/>
          <p:cNvSpPr>
            <a:spLocks noChangeShapeType="1"/>
          </p:cNvSpPr>
          <p:nvPr/>
        </p:nvSpPr>
        <p:spPr bwMode="auto">
          <a:xfrm flipH="1" flipV="1">
            <a:off x="3832225" y="5734050"/>
            <a:ext cx="3048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36901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3025" y="3538538"/>
            <a:ext cx="12954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902" name="Picture 3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89225" y="2014538"/>
            <a:ext cx="1219200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903" name="Picture 3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89225" y="5114925"/>
            <a:ext cx="12192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904" name="Picture 4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13025" y="1250950"/>
            <a:ext cx="13716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905" name="Picture 4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13025" y="5657850"/>
            <a:ext cx="12954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906" name="Picture 4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89225" y="4430713"/>
            <a:ext cx="1143000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907" name="Picture 4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89225" y="2678113"/>
            <a:ext cx="1143000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942" name="Text Box 78"/>
          <p:cNvSpPr txBox="1">
            <a:spLocks noChangeArrowheads="1"/>
          </p:cNvSpPr>
          <p:nvPr/>
        </p:nvSpPr>
        <p:spPr bwMode="auto">
          <a:xfrm>
            <a:off x="685800" y="609600"/>
            <a:ext cx="7593745" cy="461665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err="1">
                <a:latin typeface="VNI-Jamai" pitchFamily="2" charset="0"/>
              </a:rPr>
              <a:t>Nguyeân</a:t>
            </a:r>
            <a:r>
              <a:rPr lang="en-US" sz="2400" dirty="0">
                <a:latin typeface="VNI-Jamai" pitchFamily="2" charset="0"/>
              </a:rPr>
              <a:t> </a:t>
            </a:r>
            <a:r>
              <a:rPr lang="en-US" sz="2400" dirty="0" err="1">
                <a:latin typeface="VNI-Jamai" pitchFamily="2" charset="0"/>
              </a:rPr>
              <a:t>nhaân</a:t>
            </a:r>
            <a:r>
              <a:rPr lang="en-US" sz="2400" dirty="0">
                <a:latin typeface="VNI-Jamai" pitchFamily="2" charset="0"/>
              </a:rPr>
              <a:t> </a:t>
            </a:r>
            <a:r>
              <a:rPr lang="en-US" sz="2400" dirty="0" err="1">
                <a:latin typeface="VNI-Jamai" pitchFamily="2" charset="0"/>
              </a:rPr>
              <a:t>hình</a:t>
            </a:r>
            <a:r>
              <a:rPr lang="en-US" sz="2400" dirty="0">
                <a:latin typeface="VNI-Jamai" pitchFamily="2" charset="0"/>
              </a:rPr>
              <a:t> </a:t>
            </a:r>
            <a:r>
              <a:rPr lang="en-US" sz="2400" dirty="0" err="1">
                <a:latin typeface="VNI-Jamai" pitchFamily="2" charset="0"/>
              </a:rPr>
              <a:t>thaønh</a:t>
            </a:r>
            <a:r>
              <a:rPr lang="en-US" sz="2400" dirty="0">
                <a:latin typeface="VNI-Jamai" pitchFamily="2" charset="0"/>
              </a:rPr>
              <a:t> </a:t>
            </a:r>
            <a:r>
              <a:rPr lang="en-US" sz="2400" dirty="0" err="1">
                <a:latin typeface="VNI-Jamai" pitchFamily="2" charset="0"/>
              </a:rPr>
              <a:t>caùc</a:t>
            </a:r>
            <a:r>
              <a:rPr lang="en-US" sz="2400" dirty="0">
                <a:latin typeface="VNI-Jamai" pitchFamily="2" charset="0"/>
              </a:rPr>
              <a:t> </a:t>
            </a:r>
            <a:r>
              <a:rPr lang="en-US" sz="2400" dirty="0" err="1">
                <a:latin typeface="VNI-Jamai" pitchFamily="2" charset="0"/>
              </a:rPr>
              <a:t>vaønh</a:t>
            </a:r>
            <a:r>
              <a:rPr lang="en-US" sz="2400" dirty="0">
                <a:latin typeface="VNI-Jamai" pitchFamily="2" charset="0"/>
              </a:rPr>
              <a:t> </a:t>
            </a:r>
            <a:r>
              <a:rPr lang="en-US" sz="2400" dirty="0" err="1">
                <a:latin typeface="VNI-Jamai" pitchFamily="2" charset="0"/>
              </a:rPr>
              <a:t>ñai</a:t>
            </a:r>
            <a:r>
              <a:rPr lang="en-US" sz="2400" dirty="0">
                <a:latin typeface="VNI-Jamai" pitchFamily="2" charset="0"/>
              </a:rPr>
              <a:t> </a:t>
            </a:r>
            <a:r>
              <a:rPr lang="en-US" sz="2400" dirty="0" err="1">
                <a:latin typeface="VNI-Jamai" pitchFamily="2" charset="0"/>
              </a:rPr>
              <a:t>aùp</a:t>
            </a:r>
            <a:r>
              <a:rPr lang="en-US" sz="2400" dirty="0">
                <a:latin typeface="VNI-Jamai" pitchFamily="2" charset="0"/>
              </a:rPr>
              <a:t> </a:t>
            </a:r>
            <a:r>
              <a:rPr lang="en-US" sz="2400" dirty="0" err="1">
                <a:latin typeface="VNI-Jamai" pitchFamily="2" charset="0"/>
              </a:rPr>
              <a:t>cao</a:t>
            </a:r>
            <a:r>
              <a:rPr lang="en-US" sz="2400" dirty="0">
                <a:latin typeface="VNI-Jamai" pitchFamily="2" charset="0"/>
              </a:rPr>
              <a:t> , </a:t>
            </a:r>
            <a:r>
              <a:rPr lang="en-US" sz="2400" dirty="0" err="1">
                <a:latin typeface="VNI-Jamai" pitchFamily="2" charset="0"/>
              </a:rPr>
              <a:t>aùp</a:t>
            </a:r>
            <a:r>
              <a:rPr lang="en-US" sz="2400" dirty="0">
                <a:latin typeface="VNI-Jamai" pitchFamily="2" charset="0"/>
              </a:rPr>
              <a:t> </a:t>
            </a:r>
            <a:r>
              <a:rPr lang="en-US" sz="2400" dirty="0" err="1">
                <a:latin typeface="VNI-Jamai" pitchFamily="2" charset="0"/>
              </a:rPr>
              <a:t>thaáp</a:t>
            </a:r>
            <a:endParaRPr lang="en-US" sz="2400" dirty="0">
              <a:latin typeface="VNI-Jamai" pitchFamily="2" charset="0"/>
            </a:endParaRPr>
          </a:p>
        </p:txBody>
      </p:sp>
      <p:sp>
        <p:nvSpPr>
          <p:cNvPr id="36943" name="Line 79"/>
          <p:cNvSpPr>
            <a:spLocks noChangeShapeType="1"/>
          </p:cNvSpPr>
          <p:nvPr/>
        </p:nvSpPr>
        <p:spPr bwMode="auto">
          <a:xfrm flipH="1" flipV="1">
            <a:off x="5203825" y="2686050"/>
            <a:ext cx="30480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944" name="Line 80"/>
          <p:cNvSpPr>
            <a:spLocks noChangeShapeType="1"/>
          </p:cNvSpPr>
          <p:nvPr/>
        </p:nvSpPr>
        <p:spPr bwMode="auto">
          <a:xfrm flipH="1">
            <a:off x="5203825" y="4591050"/>
            <a:ext cx="304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949" name="Line 85"/>
          <p:cNvSpPr>
            <a:spLocks noChangeShapeType="1"/>
          </p:cNvSpPr>
          <p:nvPr/>
        </p:nvSpPr>
        <p:spPr bwMode="auto">
          <a:xfrm flipH="1" flipV="1">
            <a:off x="4746625" y="222885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950" name="Line 86"/>
          <p:cNvSpPr>
            <a:spLocks noChangeShapeType="1"/>
          </p:cNvSpPr>
          <p:nvPr/>
        </p:nvSpPr>
        <p:spPr bwMode="auto">
          <a:xfrm flipH="1">
            <a:off x="4746625" y="474345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" name="Text Box 15"/>
          <p:cNvSpPr txBox="1">
            <a:spLocks noChangeArrowheads="1"/>
          </p:cNvSpPr>
          <p:nvPr/>
        </p:nvSpPr>
        <p:spPr bwMode="auto">
          <a:xfrm>
            <a:off x="5867400" y="2667000"/>
            <a:ext cx="1752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>
                <a:solidFill>
                  <a:srgbClr val="FF0000"/>
                </a:solidFill>
                <a:latin typeface="VNI-Times" pitchFamily="2" charset="0"/>
              </a:rPr>
              <a:t>Do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VNI-Times" pitchFamily="2" charset="0"/>
              </a:rPr>
              <a:t>lực</a:t>
            </a:r>
            <a:endParaRPr lang="en-US" sz="2400" b="1" i="1" dirty="0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46" name="Text Box 15"/>
          <p:cNvSpPr txBox="1">
            <a:spLocks noChangeArrowheads="1"/>
          </p:cNvSpPr>
          <p:nvPr/>
        </p:nvSpPr>
        <p:spPr bwMode="auto">
          <a:xfrm>
            <a:off x="5791200" y="4210050"/>
            <a:ext cx="1752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>
                <a:solidFill>
                  <a:srgbClr val="FF0000"/>
                </a:solidFill>
                <a:latin typeface="VNI-Times" pitchFamily="2" charset="0"/>
              </a:rPr>
              <a:t>Do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i="1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VNI-Times" pitchFamily="2" charset="0"/>
              </a:rPr>
              <a:t>lực</a:t>
            </a:r>
            <a:endParaRPr lang="en-US" sz="2400" b="1" i="1" dirty="0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47" name="Text Box 15"/>
          <p:cNvSpPr txBox="1">
            <a:spLocks noChangeArrowheads="1"/>
          </p:cNvSpPr>
          <p:nvPr/>
        </p:nvSpPr>
        <p:spPr bwMode="auto">
          <a:xfrm>
            <a:off x="5791200" y="4895850"/>
            <a:ext cx="1828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>
                <a:solidFill>
                  <a:srgbClr val="FF0000"/>
                </a:solidFill>
                <a:latin typeface="VNI-Times" pitchFamily="2" charset="0"/>
              </a:rPr>
              <a:t>Do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VNI-Times" pitchFamily="2" charset="0"/>
              </a:rPr>
              <a:t>lực</a:t>
            </a:r>
            <a:endParaRPr lang="en-US" sz="2400" b="1" i="1" dirty="0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48" name="Text Box 15"/>
          <p:cNvSpPr txBox="1">
            <a:spLocks noChangeArrowheads="1"/>
          </p:cNvSpPr>
          <p:nvPr/>
        </p:nvSpPr>
        <p:spPr bwMode="auto">
          <a:xfrm>
            <a:off x="5791200" y="1847850"/>
            <a:ext cx="1981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>
                <a:solidFill>
                  <a:srgbClr val="FF0000"/>
                </a:solidFill>
                <a:latin typeface="VNI-Times" pitchFamily="2" charset="0"/>
              </a:rPr>
              <a:t>Do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i="1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VNI-Times" pitchFamily="2" charset="0"/>
              </a:rPr>
              <a:t>lực</a:t>
            </a:r>
            <a:endParaRPr lang="en-US" sz="2400" b="1" i="1" dirty="0">
              <a:solidFill>
                <a:srgbClr val="FF0000"/>
              </a:solidFill>
              <a:latin typeface="VNI-Time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3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3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30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30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3000"/>
                                        <p:tgtEl>
                                          <p:spTgt spid="36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30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3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30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3000"/>
                                        <p:tgtEl>
                                          <p:spTgt spid="36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3000"/>
                                        <p:tgtEl>
                                          <p:spTgt spid="3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6" dur="1000"/>
                                        <p:tgtEl>
                                          <p:spTgt spid="369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10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3" presetClass="entr" presetSubtype="5" repeatCount="1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5" dur="500"/>
                                        <p:tgtEl>
                                          <p:spTgt spid="36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1000"/>
                                        <p:tgtEl>
                                          <p:spTgt spid="36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2" dur="1000"/>
                                        <p:tgtEl>
                                          <p:spTgt spid="369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5" dur="1000"/>
                                        <p:tgtEl>
                                          <p:spTgt spid="369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8" dur="1000"/>
                                        <p:tgtEl>
                                          <p:spTgt spid="369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1" dur="1000"/>
                                        <p:tgtEl>
                                          <p:spTgt spid="369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3" presetClass="entr" presetSubtype="10" repeatCount="1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1000"/>
                                        <p:tgtEl>
                                          <p:spTgt spid="36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1000"/>
                                        <p:tgtEl>
                                          <p:spTgt spid="36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000"/>
                            </p:stCondLst>
                            <p:childTnLst>
                              <p:par>
                                <p:cTn id="91" presetID="8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3" dur="10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6" dur="10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" dur="500"/>
                                        <p:tgtEl>
                                          <p:spTgt spid="368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entr" presetSubtype="1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1000"/>
                                        <p:tgtEl>
                                          <p:spTgt spid="36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repeatCount="1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36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xit" presetSubtype="1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1000"/>
                            </p:stCondLst>
                            <p:childTnLst>
                              <p:par>
                                <p:cTn id="110" presetID="3" presetClass="entr" presetSubtype="10" repeatCount="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6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repeatCount="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36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repeatCount="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36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repeatCount="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36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36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36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500"/>
                            </p:stCondLst>
                            <p:childTnLst>
                              <p:par>
                                <p:cTn id="1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36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36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6000"/>
                            </p:stCondLst>
                            <p:childTnLst>
                              <p:par>
                                <p:cTn id="1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36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36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6500"/>
                            </p:stCondLst>
                            <p:childTnLst>
                              <p:par>
                                <p:cTn id="14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36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36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3" dur="1000"/>
                                        <p:tgtEl>
                                          <p:spTgt spid="369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0"/>
                            </p:stCondLst>
                            <p:childTnLst>
                              <p:par>
                                <p:cTn id="156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7" dur="1000"/>
                                        <p:tgtEl>
                                          <p:spTgt spid="369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animBg="1"/>
      <p:bldP spid="36869" grpId="0" animBg="1"/>
      <p:bldP spid="36870" grpId="0" animBg="1"/>
      <p:bldP spid="36872" grpId="0" animBg="1"/>
      <p:bldP spid="36873" grpId="0" animBg="1"/>
      <p:bldP spid="36874" grpId="0" animBg="1"/>
      <p:bldP spid="36875" grpId="0" animBg="1"/>
      <p:bldP spid="36879" grpId="0"/>
      <p:bldP spid="36880" grpId="0"/>
      <p:bldP spid="36881" grpId="0" animBg="1"/>
      <p:bldP spid="36881" grpId="1" animBg="1"/>
      <p:bldP spid="36882" grpId="0" animBg="1"/>
      <p:bldP spid="36882" grpId="1" animBg="1"/>
      <p:bldP spid="36883" grpId="0" animBg="1"/>
      <p:bldP spid="36884" grpId="0" animBg="1"/>
      <p:bldP spid="36885" grpId="0" animBg="1"/>
      <p:bldP spid="36886" grpId="0" animBg="1"/>
      <p:bldP spid="36889" grpId="0" animBg="1"/>
      <p:bldP spid="36890" grpId="0" animBg="1"/>
      <p:bldP spid="36891" grpId="0" animBg="1"/>
      <p:bldP spid="36892" grpId="0" animBg="1"/>
      <p:bldP spid="36893" grpId="0" animBg="1"/>
      <p:bldP spid="36894" grpId="0" animBg="1"/>
      <p:bldP spid="36895" grpId="0" animBg="1"/>
      <p:bldP spid="36896" grpId="0" animBg="1"/>
      <p:bldP spid="36897" grpId="0" animBg="1"/>
      <p:bldP spid="36898" grpId="0" animBg="1"/>
      <p:bldP spid="36899" grpId="0" animBg="1"/>
      <p:bldP spid="36900" grpId="0" animBg="1"/>
      <p:bldP spid="36943" grpId="0" animBg="1"/>
      <p:bldP spid="36944" grpId="0" animBg="1"/>
      <p:bldP spid="36949" grpId="0" animBg="1"/>
      <p:bldP spid="36950" grpId="0" animBg="1"/>
      <p:bldP spid="45" grpId="0"/>
      <p:bldP spid="46" grpId="0"/>
      <p:bldP spid="47" grpId="0"/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val 2"/>
          <p:cNvSpPr>
            <a:spLocks noChangeArrowheads="1"/>
          </p:cNvSpPr>
          <p:nvPr/>
        </p:nvSpPr>
        <p:spPr bwMode="auto">
          <a:xfrm>
            <a:off x="457200" y="1295400"/>
            <a:ext cx="1981200" cy="1752600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5363" name="Oval 3"/>
          <p:cNvSpPr>
            <a:spLocks noChangeArrowheads="1"/>
          </p:cNvSpPr>
          <p:nvPr/>
        </p:nvSpPr>
        <p:spPr bwMode="auto">
          <a:xfrm>
            <a:off x="6477000" y="1371600"/>
            <a:ext cx="2286000" cy="1828800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5364" name="AutoShape 4"/>
          <p:cNvSpPr>
            <a:spLocks noChangeArrowheads="1"/>
          </p:cNvSpPr>
          <p:nvPr/>
        </p:nvSpPr>
        <p:spPr bwMode="auto">
          <a:xfrm>
            <a:off x="7772400" y="17526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14693" name="AutoShape 5"/>
          <p:cNvSpPr>
            <a:spLocks noChangeArrowheads="1"/>
          </p:cNvSpPr>
          <p:nvPr/>
        </p:nvSpPr>
        <p:spPr bwMode="auto">
          <a:xfrm>
            <a:off x="7696200" y="19812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14694" name="AutoShape 6"/>
          <p:cNvSpPr>
            <a:spLocks noChangeArrowheads="1"/>
          </p:cNvSpPr>
          <p:nvPr/>
        </p:nvSpPr>
        <p:spPr bwMode="auto">
          <a:xfrm>
            <a:off x="7086600" y="25146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14695" name="AutoShape 7"/>
          <p:cNvSpPr>
            <a:spLocks noChangeArrowheads="1"/>
          </p:cNvSpPr>
          <p:nvPr/>
        </p:nvSpPr>
        <p:spPr bwMode="auto">
          <a:xfrm>
            <a:off x="7848600" y="21336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14696" name="AutoShape 8"/>
          <p:cNvSpPr>
            <a:spLocks noChangeArrowheads="1"/>
          </p:cNvSpPr>
          <p:nvPr/>
        </p:nvSpPr>
        <p:spPr bwMode="auto">
          <a:xfrm>
            <a:off x="7924800" y="24384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14697" name="AutoShape 9"/>
          <p:cNvSpPr>
            <a:spLocks noChangeArrowheads="1"/>
          </p:cNvSpPr>
          <p:nvPr/>
        </p:nvSpPr>
        <p:spPr bwMode="auto">
          <a:xfrm>
            <a:off x="7924800" y="26670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5370" name="AutoShape 10"/>
          <p:cNvSpPr>
            <a:spLocks noChangeArrowheads="1"/>
          </p:cNvSpPr>
          <p:nvPr/>
        </p:nvSpPr>
        <p:spPr bwMode="auto">
          <a:xfrm>
            <a:off x="8153400" y="19812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5371" name="AutoShape 11"/>
          <p:cNvSpPr>
            <a:spLocks noChangeArrowheads="1"/>
          </p:cNvSpPr>
          <p:nvPr/>
        </p:nvSpPr>
        <p:spPr bwMode="auto">
          <a:xfrm>
            <a:off x="7772400" y="22860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5372" name="AutoShape 12"/>
          <p:cNvSpPr>
            <a:spLocks noChangeArrowheads="1"/>
          </p:cNvSpPr>
          <p:nvPr/>
        </p:nvSpPr>
        <p:spPr bwMode="auto">
          <a:xfrm>
            <a:off x="6934200" y="18288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5373" name="AutoShape 13"/>
          <p:cNvSpPr>
            <a:spLocks noChangeArrowheads="1"/>
          </p:cNvSpPr>
          <p:nvPr/>
        </p:nvSpPr>
        <p:spPr bwMode="auto">
          <a:xfrm>
            <a:off x="6705600" y="22098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5374" name="AutoShape 14"/>
          <p:cNvSpPr>
            <a:spLocks noChangeArrowheads="1"/>
          </p:cNvSpPr>
          <p:nvPr/>
        </p:nvSpPr>
        <p:spPr bwMode="auto">
          <a:xfrm>
            <a:off x="7162800" y="28194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5375" name="AutoShape 15"/>
          <p:cNvSpPr>
            <a:spLocks noChangeArrowheads="1"/>
          </p:cNvSpPr>
          <p:nvPr/>
        </p:nvSpPr>
        <p:spPr bwMode="auto">
          <a:xfrm>
            <a:off x="7772400" y="28194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5376" name="AutoShape 17"/>
          <p:cNvSpPr>
            <a:spLocks noChangeArrowheads="1"/>
          </p:cNvSpPr>
          <p:nvPr/>
        </p:nvSpPr>
        <p:spPr bwMode="auto">
          <a:xfrm>
            <a:off x="7162800" y="19812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5377" name="AutoShape 18"/>
          <p:cNvSpPr>
            <a:spLocks noChangeArrowheads="1"/>
          </p:cNvSpPr>
          <p:nvPr/>
        </p:nvSpPr>
        <p:spPr bwMode="auto">
          <a:xfrm>
            <a:off x="7467600" y="16764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5378" name="AutoShape 19"/>
          <p:cNvSpPr>
            <a:spLocks noChangeArrowheads="1"/>
          </p:cNvSpPr>
          <p:nvPr/>
        </p:nvSpPr>
        <p:spPr bwMode="auto">
          <a:xfrm>
            <a:off x="1219200" y="14478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5379" name="AutoShape 20"/>
          <p:cNvSpPr>
            <a:spLocks noChangeArrowheads="1"/>
          </p:cNvSpPr>
          <p:nvPr/>
        </p:nvSpPr>
        <p:spPr bwMode="auto">
          <a:xfrm>
            <a:off x="762000" y="19050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5380" name="AutoShape 21"/>
          <p:cNvSpPr>
            <a:spLocks noChangeArrowheads="1"/>
          </p:cNvSpPr>
          <p:nvPr/>
        </p:nvSpPr>
        <p:spPr bwMode="auto">
          <a:xfrm>
            <a:off x="1143000" y="23622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5381" name="AutoShape 22"/>
          <p:cNvSpPr>
            <a:spLocks noChangeArrowheads="1"/>
          </p:cNvSpPr>
          <p:nvPr/>
        </p:nvSpPr>
        <p:spPr bwMode="auto">
          <a:xfrm>
            <a:off x="1828800" y="16002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5382" name="AutoShape 23"/>
          <p:cNvSpPr>
            <a:spLocks noChangeArrowheads="1"/>
          </p:cNvSpPr>
          <p:nvPr/>
        </p:nvSpPr>
        <p:spPr bwMode="auto">
          <a:xfrm>
            <a:off x="1905000" y="23622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5383" name="AutoShape 24"/>
          <p:cNvSpPr>
            <a:spLocks noChangeArrowheads="1"/>
          </p:cNvSpPr>
          <p:nvPr/>
        </p:nvSpPr>
        <p:spPr bwMode="auto">
          <a:xfrm>
            <a:off x="7162800" y="22860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5384" name="AutoShape 25"/>
          <p:cNvSpPr>
            <a:spLocks noChangeArrowheads="1"/>
          </p:cNvSpPr>
          <p:nvPr/>
        </p:nvSpPr>
        <p:spPr bwMode="auto">
          <a:xfrm>
            <a:off x="7467600" y="25146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14714" name="Text Box 26"/>
          <p:cNvSpPr txBox="1">
            <a:spLocks noChangeArrowheads="1"/>
          </p:cNvSpPr>
          <p:nvPr/>
        </p:nvSpPr>
        <p:spPr bwMode="auto">
          <a:xfrm>
            <a:off x="609600" y="3200400"/>
            <a:ext cx="182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Khu áp thấp</a:t>
            </a:r>
          </a:p>
        </p:txBody>
      </p:sp>
      <p:sp>
        <p:nvSpPr>
          <p:cNvPr id="114715" name="Text Box 27"/>
          <p:cNvSpPr txBox="1">
            <a:spLocks noChangeArrowheads="1"/>
          </p:cNvSpPr>
          <p:nvPr/>
        </p:nvSpPr>
        <p:spPr bwMode="auto">
          <a:xfrm>
            <a:off x="6705600" y="3276600"/>
            <a:ext cx="182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Khu áp cao</a:t>
            </a:r>
          </a:p>
        </p:txBody>
      </p:sp>
      <p:sp>
        <p:nvSpPr>
          <p:cNvPr id="114718" name="AutoShape 30"/>
          <p:cNvSpPr>
            <a:spLocks noChangeArrowheads="1"/>
          </p:cNvSpPr>
          <p:nvPr/>
        </p:nvSpPr>
        <p:spPr bwMode="auto">
          <a:xfrm>
            <a:off x="3505200" y="2743200"/>
            <a:ext cx="609600" cy="457200"/>
          </a:xfrm>
          <a:prstGeom prst="leftArrow">
            <a:avLst>
              <a:gd name="adj1" fmla="val 50000"/>
              <a:gd name="adj2" fmla="val 33333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14719" name="Rectangle 31"/>
          <p:cNvSpPr>
            <a:spLocks noChangeArrowheads="1"/>
          </p:cNvSpPr>
          <p:nvPr/>
        </p:nvSpPr>
        <p:spPr bwMode="auto">
          <a:xfrm>
            <a:off x="4114800" y="2854325"/>
            <a:ext cx="457200" cy="2286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79216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14720" name="Rectangle 32"/>
          <p:cNvSpPr>
            <a:spLocks noChangeArrowheads="1"/>
          </p:cNvSpPr>
          <p:nvPr/>
        </p:nvSpPr>
        <p:spPr bwMode="auto">
          <a:xfrm>
            <a:off x="4565650" y="2854325"/>
            <a:ext cx="457200" cy="2286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79216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14721" name="Rectangle 33"/>
          <p:cNvSpPr>
            <a:spLocks noChangeArrowheads="1"/>
          </p:cNvSpPr>
          <p:nvPr/>
        </p:nvSpPr>
        <p:spPr bwMode="auto">
          <a:xfrm>
            <a:off x="5016500" y="2854325"/>
            <a:ext cx="457200" cy="2286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15686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14729" name="AutoShape 41"/>
          <p:cNvSpPr>
            <a:spLocks noChangeArrowheads="1"/>
          </p:cNvSpPr>
          <p:nvPr/>
        </p:nvSpPr>
        <p:spPr bwMode="auto">
          <a:xfrm>
            <a:off x="3657600" y="21336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14730" name="AutoShape 42"/>
          <p:cNvSpPr>
            <a:spLocks noChangeArrowheads="1"/>
          </p:cNvSpPr>
          <p:nvPr/>
        </p:nvSpPr>
        <p:spPr bwMode="auto">
          <a:xfrm>
            <a:off x="4267200" y="21336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14731" name="AutoShape 43"/>
          <p:cNvSpPr>
            <a:spLocks noChangeArrowheads="1"/>
          </p:cNvSpPr>
          <p:nvPr/>
        </p:nvSpPr>
        <p:spPr bwMode="auto">
          <a:xfrm>
            <a:off x="4876800" y="21336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14732" name="AutoShape 44"/>
          <p:cNvSpPr>
            <a:spLocks noChangeArrowheads="1"/>
          </p:cNvSpPr>
          <p:nvPr/>
        </p:nvSpPr>
        <p:spPr bwMode="auto">
          <a:xfrm>
            <a:off x="5562600" y="21336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14733" name="AutoShape 45"/>
          <p:cNvSpPr>
            <a:spLocks noChangeArrowheads="1"/>
          </p:cNvSpPr>
          <p:nvPr/>
        </p:nvSpPr>
        <p:spPr bwMode="auto">
          <a:xfrm>
            <a:off x="6172200" y="21336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14735" name="AutoShape 47"/>
          <p:cNvSpPr>
            <a:spLocks noChangeArrowheads="1"/>
          </p:cNvSpPr>
          <p:nvPr/>
        </p:nvSpPr>
        <p:spPr bwMode="auto">
          <a:xfrm>
            <a:off x="3200400" y="25146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14736" name="AutoShape 48"/>
          <p:cNvSpPr>
            <a:spLocks noChangeArrowheads="1"/>
          </p:cNvSpPr>
          <p:nvPr/>
        </p:nvSpPr>
        <p:spPr bwMode="auto">
          <a:xfrm>
            <a:off x="3810000" y="25146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14737" name="AutoShape 49"/>
          <p:cNvSpPr>
            <a:spLocks noChangeArrowheads="1"/>
          </p:cNvSpPr>
          <p:nvPr/>
        </p:nvSpPr>
        <p:spPr bwMode="auto">
          <a:xfrm>
            <a:off x="4419600" y="25146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14738" name="AutoShape 50"/>
          <p:cNvSpPr>
            <a:spLocks noChangeArrowheads="1"/>
          </p:cNvSpPr>
          <p:nvPr/>
        </p:nvSpPr>
        <p:spPr bwMode="auto">
          <a:xfrm>
            <a:off x="5105400" y="25146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14739" name="AutoShape 51"/>
          <p:cNvSpPr>
            <a:spLocks noChangeArrowheads="1"/>
          </p:cNvSpPr>
          <p:nvPr/>
        </p:nvSpPr>
        <p:spPr bwMode="auto">
          <a:xfrm>
            <a:off x="5715000" y="25146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14740" name="Text Box 52"/>
          <p:cNvSpPr txBox="1">
            <a:spLocks noChangeArrowheads="1"/>
          </p:cNvSpPr>
          <p:nvPr/>
        </p:nvSpPr>
        <p:spPr bwMode="auto">
          <a:xfrm>
            <a:off x="5181600" y="27432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Gió</a:t>
            </a:r>
          </a:p>
        </p:txBody>
      </p:sp>
      <p:sp>
        <p:nvSpPr>
          <p:cNvPr id="15402" name="AutoShape 53"/>
          <p:cNvSpPr>
            <a:spLocks noChangeArrowheads="1"/>
          </p:cNvSpPr>
          <p:nvPr/>
        </p:nvSpPr>
        <p:spPr bwMode="auto">
          <a:xfrm>
            <a:off x="1524000" y="18288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9980" name="Text Box 44"/>
          <p:cNvSpPr txBox="1">
            <a:spLocks noChangeArrowheads="1"/>
          </p:cNvSpPr>
          <p:nvPr/>
        </p:nvSpPr>
        <p:spPr bwMode="auto">
          <a:xfrm>
            <a:off x="1905000" y="3733800"/>
            <a:ext cx="4876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Gió là sự chuyển động của không khí từ các khu khí áp cao về các khu khí áp thấp</a:t>
            </a:r>
          </a:p>
        </p:txBody>
      </p:sp>
      <p:sp>
        <p:nvSpPr>
          <p:cNvPr id="39981" name="Text Box 45"/>
          <p:cNvSpPr txBox="1">
            <a:spLocks noChangeArrowheads="1"/>
          </p:cNvSpPr>
          <p:nvPr/>
        </p:nvSpPr>
        <p:spPr bwMode="auto">
          <a:xfrm>
            <a:off x="533400" y="4648200"/>
            <a:ext cx="449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  <a:latin typeface="Times New Roman" pitchFamily="18" charset="0"/>
              </a:rPr>
              <a:t>Nguyên nhân nào đã sinh ra gió ?</a:t>
            </a:r>
          </a:p>
        </p:txBody>
      </p:sp>
      <p:sp>
        <p:nvSpPr>
          <p:cNvPr id="39982" name="Text Box 46"/>
          <p:cNvSpPr txBox="1">
            <a:spLocks noChangeArrowheads="1"/>
          </p:cNvSpPr>
          <p:nvPr/>
        </p:nvSpPr>
        <p:spPr bwMode="auto">
          <a:xfrm>
            <a:off x="4495800" y="4648200"/>
            <a:ext cx="3276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Do sự chênh lệch khí áp cao và thấp giữa hai vùng tạo ra</a:t>
            </a:r>
          </a:p>
        </p:txBody>
      </p:sp>
      <p:sp>
        <p:nvSpPr>
          <p:cNvPr id="39983" name="Line 47"/>
          <p:cNvSpPr>
            <a:spLocks noChangeShapeType="1"/>
          </p:cNvSpPr>
          <p:nvPr/>
        </p:nvSpPr>
        <p:spPr bwMode="auto">
          <a:xfrm>
            <a:off x="4114800" y="4953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984" name="Text Box 48"/>
          <p:cNvSpPr txBox="1">
            <a:spLocks noChangeArrowheads="1"/>
          </p:cNvSpPr>
          <p:nvPr/>
        </p:nvSpPr>
        <p:spPr bwMode="auto">
          <a:xfrm>
            <a:off x="1828800" y="5334000"/>
            <a:ext cx="2590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  <a:latin typeface="Times New Roman" pitchFamily="18" charset="0"/>
              </a:rPr>
              <a:t>Sự chênh lệch giữa 2 khu áp cao và thấp càng lớn thì tốc độ gió như thế nào?</a:t>
            </a:r>
            <a:r>
              <a:rPr lang="en-US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9985" name="Text Box 49"/>
          <p:cNvSpPr txBox="1">
            <a:spLocks noChangeArrowheads="1"/>
          </p:cNvSpPr>
          <p:nvPr/>
        </p:nvSpPr>
        <p:spPr bwMode="auto">
          <a:xfrm>
            <a:off x="5105400" y="5486400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Tốc độ gió càng mạnh</a:t>
            </a:r>
          </a:p>
        </p:txBody>
      </p:sp>
      <p:sp>
        <p:nvSpPr>
          <p:cNvPr id="39986" name="Line 50"/>
          <p:cNvSpPr>
            <a:spLocks noChangeShapeType="1"/>
          </p:cNvSpPr>
          <p:nvPr/>
        </p:nvSpPr>
        <p:spPr bwMode="auto">
          <a:xfrm>
            <a:off x="4267200" y="5715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0" name="Rectangle 2"/>
          <p:cNvSpPr txBox="1">
            <a:spLocks noChangeArrowheads="1"/>
          </p:cNvSpPr>
          <p:nvPr/>
        </p:nvSpPr>
        <p:spPr>
          <a:xfrm>
            <a:off x="76200" y="152400"/>
            <a:ext cx="5410200" cy="4873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US" sz="3200" b="1" i="0" u="none" strike="noStrike" kern="1200" cap="none" spc="0" normalizeH="0" baseline="0" noProof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Gió</a:t>
            </a:r>
            <a:r>
              <a:rPr kumimoji="0" lang="en-US" sz="3200" b="1" i="0" u="none" strike="noStrike" kern="1200" cap="none" spc="0" normalizeH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3200" b="1" i="0" u="none" strike="noStrike" kern="1200" cap="none" spc="0" normalizeH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3200" b="1" i="0" u="none" strike="noStrike" kern="1200" cap="none" spc="0" normalizeH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hoàn</a:t>
            </a:r>
            <a:r>
              <a:rPr kumimoji="0" lang="en-US" sz="3200" b="1" i="0" u="none" strike="noStrike" kern="1200" cap="none" spc="0" normalizeH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lưu</a:t>
            </a:r>
            <a:r>
              <a:rPr kumimoji="0" lang="en-US" sz="3200" b="1" i="0" u="none" strike="noStrike" kern="1200" cap="none" spc="0" normalizeH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khí</a:t>
            </a:r>
            <a:r>
              <a:rPr kumimoji="0" lang="en-US" sz="3200" b="1" i="0" u="none" strike="noStrike" kern="1200" cap="none" spc="0" normalizeH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quyển</a:t>
            </a:r>
            <a:endParaRPr kumimoji="0" lang="en-US" sz="32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1" name="Rectangle 4"/>
          <p:cNvSpPr>
            <a:spLocks noChangeArrowheads="1"/>
          </p:cNvSpPr>
          <p:nvPr/>
        </p:nvSpPr>
        <p:spPr bwMode="auto">
          <a:xfrm>
            <a:off x="152400" y="685800"/>
            <a:ext cx="1676400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838200" indent="-838200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Gió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4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4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4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4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4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4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4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4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4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4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4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14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14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14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14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4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14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14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14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14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5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-2.22222E-6 L -0.1625 -2.22222E-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147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" y="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35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-2.22222E-6 L -0.25 -2.22222E-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147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35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33333E-6 -2.22222E-6 L -0.25 -2.22222E-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147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35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33333E-6 -2.22222E-6 L -0.25 -2.22222E-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147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35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11022E-16 -2.22222E-6 L -0.25 -2.22222E-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147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35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5.55112E-17 2.22222E-6 L -0.12083 2.22222E-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147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" y="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35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2.22222E-6 L -0.19584 2.22222E-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147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" y="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35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33333E-6 2.22222E-6 L -0.25 2.22222E-6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147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35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33333E-6 2.22222E-6 L -0.25 2.22222E-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147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35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2.22222E-6 L -0.25 2.22222E-6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147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5" presetClass="entr" presetSubtype="1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114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2" repeatCount="indefinite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90" dur="500"/>
                                        <p:tgtEl>
                                          <p:spTgt spid="114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2" presetClass="entr" presetSubtype="2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93" dur="500"/>
                                        <p:tgtEl>
                                          <p:spTgt spid="114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2" presetClass="entr" presetSubtype="2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96" dur="500"/>
                                        <p:tgtEl>
                                          <p:spTgt spid="114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2" presetClass="entr" presetSubtype="2" repeatCount="indefinite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99" dur="500"/>
                                        <p:tgtEl>
                                          <p:spTgt spid="114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5" presetClass="path" presetSubtype="0" repeatCount="indefinite" accel="50000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3.33333E-6 -7.40741E-7 L -0.22083 0.0044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1147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" y="2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3" presetClass="entr" presetSubtype="10" repeatCount="indefinite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114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repeatCount="indefinite" fill="hold" grpId="3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14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repeatCount="indefinite" fill="hold" grpId="3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114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" presetClass="entr" presetSubtype="10" repeatCount="indefinite" fill="hold" grpId="3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114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10" repeatCount="indefinite" fill="hold" grpId="3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114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" presetClass="entr" presetSubtype="10" repeatCount="indefinite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114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" presetClass="entr" presetSubtype="10" repeatCount="indefinite" fill="hold" grpId="3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114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ntr" presetSubtype="10" repeatCount="indefinite" fill="hold" grpId="3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114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" presetClass="entr" presetSubtype="10" repeatCount="indefinite" fill="hold" grpId="3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114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" presetClass="entr" presetSubtype="10" repeatCount="indefinite" fill="hold" grpId="3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114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5" presetClass="path" presetSubtype="0" accel="50000" decel="5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3.33333E-6 4.44444E-6 L -0.72917 4.44444E-6 " pathEditMode="relative" rAng="0" ptsTypes="AA">
                                      <p:cBhvr>
                                        <p:cTn id="133" dur="50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0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35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1667 -2.60749E-6 L -0.69583 -2.60749E-6 " pathEditMode="relative" rAng="0" ptsTypes="AA">
                                      <p:cBhvr>
                                        <p:cTn id="135" dur="50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" y="0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35" presetClass="path" presetSubtype="0" accel="50000" decel="5000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-3.33333E-6 2.22222E-6 L -0.67083 2.22222E-6 " pathEditMode="relative" rAng="0" ptsTypes="AA">
                                      <p:cBhvr>
                                        <p:cTn id="137" dur="5000" fill="hold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" y="0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35" presetClass="path" presetSubtype="0" accel="50000" decel="5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 -2.22222E-6 L -0.69583 -2.22222E-6 " pathEditMode="relative" rAng="0" ptsTypes="AA">
                                      <p:cBhvr>
                                        <p:cTn id="139" dur="5000" fill="hold"/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8" y="0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35" presetClass="path" presetSubtype="0" accel="50000" decel="5000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3.33333E-6 4.44444E-6 L -0.7375 4.44444E-6 " pathEditMode="relative" rAng="0" ptsTypes="AA">
                                      <p:cBhvr>
                                        <p:cTn id="141" dur="5000" fill="hold"/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6600"/>
                            </p:stCondLst>
                            <p:childTnLst>
                              <p:par>
                                <p:cTn id="143" presetID="2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3000"/>
                                        <p:tgtEl>
                                          <p:spTgt spid="114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000"/>
                                        <p:tgtEl>
                                          <p:spTgt spid="114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3000"/>
                                        <p:tgtEl>
                                          <p:spTgt spid="1147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4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3000"/>
                                        <p:tgtEl>
                                          <p:spTgt spid="114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000"/>
                                        <p:tgtEl>
                                          <p:spTgt spid="114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3000"/>
                                        <p:tgtEl>
                                          <p:spTgt spid="1147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4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3000"/>
                                        <p:tgtEl>
                                          <p:spTgt spid="114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0"/>
                                        <p:tgtEl>
                                          <p:spTgt spid="114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3000"/>
                                        <p:tgtEl>
                                          <p:spTgt spid="1147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4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3000"/>
                                        <p:tgtEl>
                                          <p:spTgt spid="114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000"/>
                                        <p:tgtEl>
                                          <p:spTgt spid="114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3000"/>
                                        <p:tgtEl>
                                          <p:spTgt spid="1147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4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0"/>
                                        <p:tgtEl>
                                          <p:spTgt spid="114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0"/>
                                        <p:tgtEl>
                                          <p:spTgt spid="114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5000"/>
                                        <p:tgtEl>
                                          <p:spTgt spid="1147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4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2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0"/>
                                        <p:tgtEl>
                                          <p:spTgt spid="114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0"/>
                                        <p:tgtEl>
                                          <p:spTgt spid="114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0"/>
                                        <p:tgtEl>
                                          <p:spTgt spid="1147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4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2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0"/>
                                        <p:tgtEl>
                                          <p:spTgt spid="114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0"/>
                                        <p:tgtEl>
                                          <p:spTgt spid="114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0"/>
                                        <p:tgtEl>
                                          <p:spTgt spid="1147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4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2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5000"/>
                                        <p:tgtEl>
                                          <p:spTgt spid="114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0"/>
                                        <p:tgtEl>
                                          <p:spTgt spid="114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5000"/>
                                        <p:tgtEl>
                                          <p:spTgt spid="1147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4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2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5000"/>
                                        <p:tgtEl>
                                          <p:spTgt spid="114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0"/>
                                        <p:tgtEl>
                                          <p:spTgt spid="114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5000"/>
                                        <p:tgtEl>
                                          <p:spTgt spid="1147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4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2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5000"/>
                                        <p:tgtEl>
                                          <p:spTgt spid="114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0"/>
                                        <p:tgtEl>
                                          <p:spTgt spid="114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5000"/>
                                        <p:tgtEl>
                                          <p:spTgt spid="1147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4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2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4" dur="5000"/>
                                        <p:tgtEl>
                                          <p:spTgt spid="114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0"/>
                                        <p:tgtEl>
                                          <p:spTgt spid="114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6" dur="5000"/>
                                        <p:tgtEl>
                                          <p:spTgt spid="1147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4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2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9" dur="5000"/>
                                        <p:tgtEl>
                                          <p:spTgt spid="114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0"/>
                                        <p:tgtEl>
                                          <p:spTgt spid="114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5000"/>
                                        <p:tgtEl>
                                          <p:spTgt spid="1147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4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2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5000"/>
                                        <p:tgtEl>
                                          <p:spTgt spid="114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0"/>
                                        <p:tgtEl>
                                          <p:spTgt spid="114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6" dur="5000"/>
                                        <p:tgtEl>
                                          <p:spTgt spid="1147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4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2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9" dur="5000"/>
                                        <p:tgtEl>
                                          <p:spTgt spid="114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0"/>
                                        <p:tgtEl>
                                          <p:spTgt spid="114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5000"/>
                                        <p:tgtEl>
                                          <p:spTgt spid="1147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2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0"/>
                                        <p:tgtEl>
                                          <p:spTgt spid="114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0"/>
                                        <p:tgtEl>
                                          <p:spTgt spid="114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0"/>
                                        <p:tgtEl>
                                          <p:spTgt spid="1147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4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9" dur="5000"/>
                                        <p:tgtEl>
                                          <p:spTgt spid="1147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4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2" dur="5000"/>
                                        <p:tgtEl>
                                          <p:spTgt spid="1147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4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800" decel="100000"/>
                                        <p:tgtEl>
                                          <p:spTgt spid="399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800" decel="100000" fill="hold"/>
                                        <p:tgtEl>
                                          <p:spTgt spid="399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800" decel="100000" fill="hold"/>
                                        <p:tgtEl>
                                          <p:spTgt spid="39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800" decel="100000" fill="hold"/>
                                        <p:tgtEl>
                                          <p:spTgt spid="39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8" dur="1" fill="hold"/>
                                        <p:tgtEl>
                                          <p:spTgt spid="3998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3" dur="500"/>
                                        <p:tgtEl>
                                          <p:spTgt spid="39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8" dur="1" fill="hold"/>
                                        <p:tgtEl>
                                          <p:spTgt spid="399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3" dur="500"/>
                                        <p:tgtEl>
                                          <p:spTgt spid="39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8" dur="500"/>
                                        <p:tgtEl>
                                          <p:spTgt spid="39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3" dur="1" fill="hold"/>
                                        <p:tgtEl>
                                          <p:spTgt spid="3998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3" grpId="0" animBg="1"/>
      <p:bldP spid="114694" grpId="0" animBg="1"/>
      <p:bldP spid="114695" grpId="0" animBg="1"/>
      <p:bldP spid="114696" grpId="0" animBg="1"/>
      <p:bldP spid="114697" grpId="0" animBg="1"/>
      <p:bldP spid="114714" grpId="0"/>
      <p:bldP spid="114715" grpId="0"/>
      <p:bldP spid="114718" grpId="0" animBg="1"/>
      <p:bldP spid="114718" grpId="1" animBg="1"/>
      <p:bldP spid="114719" grpId="0" animBg="1"/>
      <p:bldP spid="114719" grpId="1" animBg="1"/>
      <p:bldP spid="114720" grpId="0" animBg="1"/>
      <p:bldP spid="114720" grpId="1" animBg="1"/>
      <p:bldP spid="114721" grpId="0" animBg="1"/>
      <p:bldP spid="114721" grpId="1" animBg="1"/>
      <p:bldP spid="114729" grpId="0" animBg="1"/>
      <p:bldP spid="114729" grpId="1" animBg="1"/>
      <p:bldP spid="114729" grpId="2" animBg="1"/>
      <p:bldP spid="114729" grpId="3" animBg="1"/>
      <p:bldP spid="114729" grpId="4" animBg="1"/>
      <p:bldP spid="114730" grpId="0" animBg="1"/>
      <p:bldP spid="114730" grpId="1" animBg="1"/>
      <p:bldP spid="114730" grpId="2" animBg="1"/>
      <p:bldP spid="114730" grpId="3" animBg="1"/>
      <p:bldP spid="114730" grpId="4" animBg="1"/>
      <p:bldP spid="114731" grpId="0" animBg="1"/>
      <p:bldP spid="114731" grpId="1" animBg="1"/>
      <p:bldP spid="114731" grpId="2" animBg="1"/>
      <p:bldP spid="114731" grpId="3" animBg="1"/>
      <p:bldP spid="114731" grpId="4" animBg="1"/>
      <p:bldP spid="114732" grpId="0" animBg="1"/>
      <p:bldP spid="114732" grpId="1" animBg="1"/>
      <p:bldP spid="114732" grpId="2" animBg="1"/>
      <p:bldP spid="114732" grpId="3" animBg="1"/>
      <p:bldP spid="114732" grpId="4" animBg="1"/>
      <p:bldP spid="114733" grpId="0" animBg="1"/>
      <p:bldP spid="114733" grpId="1" animBg="1"/>
      <p:bldP spid="114733" grpId="2" animBg="1"/>
      <p:bldP spid="114733" grpId="3" animBg="1"/>
      <p:bldP spid="114733" grpId="4" animBg="1"/>
      <p:bldP spid="114735" grpId="0" animBg="1"/>
      <p:bldP spid="114735" grpId="1" animBg="1"/>
      <p:bldP spid="114735" grpId="2" animBg="1"/>
      <p:bldP spid="114735" grpId="3" animBg="1"/>
      <p:bldP spid="114735" grpId="4" animBg="1"/>
      <p:bldP spid="114736" grpId="0" animBg="1"/>
      <p:bldP spid="114736" grpId="1" animBg="1"/>
      <p:bldP spid="114736" grpId="2" animBg="1"/>
      <p:bldP spid="114736" grpId="3" animBg="1"/>
      <p:bldP spid="114736" grpId="4" animBg="1"/>
      <p:bldP spid="114737" grpId="0" animBg="1"/>
      <p:bldP spid="114737" grpId="1" animBg="1"/>
      <p:bldP spid="114737" grpId="2" animBg="1"/>
      <p:bldP spid="114737" grpId="3" animBg="1"/>
      <p:bldP spid="114737" grpId="4" animBg="1"/>
      <p:bldP spid="114738" grpId="0" animBg="1"/>
      <p:bldP spid="114738" grpId="1" animBg="1"/>
      <p:bldP spid="114738" grpId="2" animBg="1"/>
      <p:bldP spid="114738" grpId="3" animBg="1"/>
      <p:bldP spid="114738" grpId="4" animBg="1"/>
      <p:bldP spid="114739" grpId="0" animBg="1"/>
      <p:bldP spid="114739" grpId="1" animBg="1"/>
      <p:bldP spid="114739" grpId="2" animBg="1"/>
      <p:bldP spid="114739" grpId="3" animBg="1"/>
      <p:bldP spid="114739" grpId="4" animBg="1"/>
      <p:bldP spid="114740" grpId="0"/>
      <p:bldP spid="114740" grpId="1"/>
      <p:bldP spid="114740" grpId="2"/>
      <p:bldP spid="39980" grpId="0"/>
      <p:bldP spid="39981" grpId="0"/>
      <p:bldP spid="39982" grpId="0"/>
      <p:bldP spid="39983" grpId="0" animBg="1"/>
      <p:bldP spid="39984" grpId="0"/>
      <p:bldP spid="39985" grpId="0"/>
      <p:bldP spid="3998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95&quot;/&gt;&lt;/object&gt;&lt;object type=&quot;3&quot; unique_id=&quot;10004&quot;&gt;&lt;property id=&quot;20148&quot; value=&quot;5&quot;/&gt;&lt;property id=&quot;20300&quot; value=&quot;Slide 2&quot;/&gt;&lt;property id=&quot;20307&quot; value=&quot;259&quot;/&gt;&lt;/object&gt;&lt;object type=&quot;3&quot; unique_id=&quot;10005&quot;&gt;&lt;property id=&quot;20148&quot; value=&quot;5&quot;/&gt;&lt;property id=&quot;20300&quot; value=&quot;Slide 3&quot;/&gt;&lt;property id=&quot;20307&quot; value=&quot;291&quot;/&gt;&lt;/object&gt;&lt;object type=&quot;3&quot; unique_id=&quot;10006&quot;&gt;&lt;property id=&quot;20148&quot; value=&quot;5&quot;/&gt;&lt;property id=&quot;20300&quot; value=&quot;Slide 4&quot;/&gt;&lt;property id=&quot;20307&quot; value=&quot;262&quot;/&gt;&lt;/object&gt;&lt;object type=&quot;3&quot; unique_id=&quot;10007&quot;&gt;&lt;property id=&quot;20148&quot; value=&quot;5&quot;/&gt;&lt;property id=&quot;20300&quot; value=&quot;Slide 5&quot;/&gt;&lt;property id=&quot;20307&quot; value=&quot;263&quot;/&gt;&lt;/object&gt;&lt;object type=&quot;3&quot; unique_id=&quot;10008&quot;&gt;&lt;property id=&quot;20148&quot; value=&quot;5&quot;/&gt;&lt;property id=&quot;20300&quot; value=&quot;Slide 6&quot;/&gt;&lt;property id=&quot;20307&quot; value=&quot;264&quot;/&gt;&lt;/object&gt;&lt;object type=&quot;3&quot; unique_id=&quot;10009&quot;&gt;&lt;property id=&quot;20148&quot; value=&quot;5&quot;/&gt;&lt;property id=&quot;20300&quot; value=&quot;Slide 7&quot;/&gt;&lt;property id=&quot;20307&quot; value=&quot;265&quot;/&gt;&lt;/object&gt;&lt;object type=&quot;3&quot; unique_id=&quot;10010&quot;&gt;&lt;property id=&quot;20148&quot; value=&quot;5&quot;/&gt;&lt;property id=&quot;20300&quot; value=&quot;Slide 8&quot;/&gt;&lt;property id=&quot;20307&quot; value=&quot;266&quot;/&gt;&lt;/object&gt;&lt;object type=&quot;3&quot; unique_id=&quot;10011&quot;&gt;&lt;property id=&quot;20148&quot; value=&quot;5&quot;/&gt;&lt;property id=&quot;20300&quot; value=&quot;Slide 9&quot;/&gt;&lt;property id=&quot;20307&quot; value=&quot;297&quot;/&gt;&lt;/object&gt;&lt;object type=&quot;3&quot; unique_id=&quot;10012&quot;&gt;&lt;property id=&quot;20148&quot; value=&quot;5&quot;/&gt;&lt;property id=&quot;20300&quot; value=&quot;Slide 10&quot;/&gt;&lt;property id=&quot;20307&quot; value=&quot;285&quot;/&gt;&lt;/object&gt;&lt;object type=&quot;3&quot; unique_id=&quot;10013&quot;&gt;&lt;property id=&quot;20148&quot; value=&quot;5&quot;/&gt;&lt;property id=&quot;20300&quot; value=&quot;Slide 11&quot;/&gt;&lt;property id=&quot;20307&quot; value=&quot;286&quot;/&gt;&lt;/object&gt;&lt;object type=&quot;3&quot; unique_id=&quot;10014&quot;&gt;&lt;property id=&quot;20148&quot; value=&quot;5&quot;/&gt;&lt;property id=&quot;20300&quot; value=&quot;Slide 12&quot;/&gt;&lt;property id=&quot;20307&quot; value=&quot;293&quot;/&gt;&lt;/object&gt;&lt;object type=&quot;3&quot; unique_id=&quot;10015&quot;&gt;&lt;property id=&quot;20148&quot; value=&quot;5&quot;/&gt;&lt;property id=&quot;20300&quot; value=&quot;Slide 13&quot;/&gt;&lt;property id=&quot;20307&quot; value=&quot;288&quot;/&gt;&lt;/object&gt;&lt;/object&gt;&lt;object type=&quot;8&quot; unique_id=&quot;1003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1116</TotalTime>
  <Words>418</Words>
  <Application>Microsoft Office PowerPoint</Application>
  <PresentationFormat>On-screen Show (4:3)</PresentationFormat>
  <Paragraphs>83</Paragraphs>
  <Slides>16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Một số hình ảnh về tác dụng của gió</vt:lpstr>
      <vt:lpstr>Một số hình ảnh về tác hại của gió</vt:lpstr>
      <vt:lpstr>Slide 14</vt:lpstr>
      <vt:lpstr>Slide 15</vt:lpstr>
      <vt:lpstr>Slide 16</vt:lpstr>
    </vt:vector>
  </TitlesOfParts>
  <Company>HUYMO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HUYCOMF</dc:creator>
  <cp:lastModifiedBy>xiang</cp:lastModifiedBy>
  <cp:revision>220</cp:revision>
  <dcterms:created xsi:type="dcterms:W3CDTF">2010-01-20T14:14:57Z</dcterms:created>
  <dcterms:modified xsi:type="dcterms:W3CDTF">2015-02-04T04:41:05Z</dcterms:modified>
</cp:coreProperties>
</file>